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7102475" cy="9388475"/>
  <p:embeddedFontLst>
    <p:embeddedFont>
      <p:font typeface="Calibri" panose="020F0502020204030204" pitchFamily="3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Gill Sans" panose="020B0604020202020204" charset="0"/>
      <p:regular r:id="rId40"/>
      <p:bold r:id="rId41"/>
    </p:embeddedFont>
    <p:embeddedFont>
      <p:font typeface="Montserrat" panose="00000500000000000000" pitchFamily="2" charset="0"/>
      <p:regular r:id="rId42"/>
      <p:bold r:id="rId43"/>
      <p:italic r:id="rId44"/>
      <p:boldItalic r:id="rId45"/>
    </p:embeddedFont>
    <p:embeddedFont>
      <p:font typeface="Quattrocento Sans" panose="020B0502050000020003" pitchFamily="34" charset="0"/>
      <p:regular r:id="rId46"/>
      <p:bold r:id="rId47"/>
      <p:italic r:id="rId48"/>
      <p:boldItalic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muxS3e6J2BsSFSG4IguUG3jC4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2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25" tIns="47100" rIns="94225" bIns="471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25" tIns="47100" rIns="94225" bIns="471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25" tIns="47100" rIns="94225" bIns="471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ailystoic.com/4-stoic-virtue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ailystoic.com/marcus-aureliu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e-hospitalist.org/hospitalist/article/121391/tips-working-difficult-docto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notes"/>
          <p:cNvSpPr txBox="1">
            <a:spLocks noGrp="1"/>
          </p:cNvSpPr>
          <p:nvPr>
            <p:ph type="body" idx="1"/>
          </p:nvPr>
        </p:nvSpPr>
        <p:spPr>
          <a:xfrm>
            <a:off x="710248" y="4518204"/>
            <a:ext cx="5682000" cy="36966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a:t>The foundation is to model </a:t>
            </a:r>
            <a:r>
              <a:rPr lang="en-US" b="1"/>
              <a:t>and teach </a:t>
            </a:r>
            <a:r>
              <a:rPr lang="en-US"/>
              <a:t>virtues that will cultivate personal well-being.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These virtues will allow us to send our graduates to the OR emotionally prepared with what has been called since long ago “touchstones of goodness” and common sense that result in a safer work environment, higher quality patient care, and a more a satisfying work and personal life balance. </a:t>
            </a:r>
            <a:endParaRPr/>
          </a:p>
          <a:p>
            <a:pPr marL="0" lvl="0" indent="0" algn="l" rtl="0">
              <a:lnSpc>
                <a:spcPct val="100000"/>
              </a:lnSpc>
              <a:spcBef>
                <a:spcPts val="0"/>
              </a:spcBef>
              <a:spcAft>
                <a:spcPts val="0"/>
              </a:spcAft>
              <a:buSzPts val="1400"/>
              <a:buNone/>
            </a:pPr>
            <a:endParaRPr/>
          </a:p>
        </p:txBody>
      </p:sp>
      <p:sp>
        <p:nvSpPr>
          <p:cNvPr id="179" name="Google Shape;179;p2:notes"/>
          <p:cNvSpPr txBox="1">
            <a:spLocks noGrp="1"/>
          </p:cNvSpPr>
          <p:nvPr>
            <p:ph type="sldNum" idx="12"/>
          </p:nvPr>
        </p:nvSpPr>
        <p:spPr>
          <a:xfrm>
            <a:off x="4023092" y="8917422"/>
            <a:ext cx="3077700" cy="471000"/>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235572" lvl="0" indent="-235572" algn="l" rtl="0">
              <a:lnSpc>
                <a:spcPct val="100000"/>
              </a:lnSpc>
              <a:spcBef>
                <a:spcPts val="0"/>
              </a:spcBef>
              <a:spcAft>
                <a:spcPts val="0"/>
              </a:spcAft>
              <a:buClr>
                <a:schemeClr val="dk1"/>
              </a:buClr>
              <a:buSzPts val="1200"/>
              <a:buFont typeface="Calibri"/>
              <a:buAutoNum type="arabicPeriod"/>
            </a:pPr>
            <a:r>
              <a:rPr lang="en-US" b="0"/>
              <a:t>Sometimes we forget attitude is a choice.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To give context to this quote, This is from VIKTOR FRANKL. He was author …</a:t>
            </a:r>
            <a:r>
              <a:rPr lang="en-US" b="1"/>
              <a:t>Mans Search for Meaning, one of the most influential books of recent history</a:t>
            </a:r>
            <a:r>
              <a:rPr lang="en-US" b="0"/>
              <a:t>.  He was a Jewish psychiatrist and who was taken to a Nazi concentration camp during the Holocaust. While a prisoner, </a:t>
            </a:r>
            <a:r>
              <a:rPr lang="en-US"/>
              <a:t>he and other men experienced the most extreme and unimaginable conditions–naked, sleeping in feces, with dead bodies, starvation, torture, knowing their family members were murdered, and he didn’t know if he would make it out alive. But while there he observed and journaled the behavior and nature of the men </a:t>
            </a:r>
            <a:r>
              <a:rPr lang="en-US" b="0"/>
              <a:t>in </a:t>
            </a:r>
            <a:r>
              <a:rPr lang="en-US"/>
              <a:t>these circumstances.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a:t>Frankl </a:t>
            </a:r>
            <a:r>
              <a:rPr lang="en-US"/>
              <a:t>wrote “</a:t>
            </a:r>
            <a:r>
              <a:rPr lang="en-US" b="0"/>
              <a:t>, </a:t>
            </a:r>
            <a:r>
              <a:rPr lang="en-US" b="1"/>
              <a:t>MEN WALKED AROUND COMFORTING OTHERS, AND GAVE AWAY THEIR LAST PIECE OF BREAD. </a:t>
            </a:r>
            <a:r>
              <a:rPr lang="en-US" b="0"/>
              <a:t>THESE MEN  OFFER SUFFICIENT PROOF THAT…we </a:t>
            </a:r>
            <a:r>
              <a:rPr lang="en-US" b="1" i="1"/>
              <a:t>can</a:t>
            </a:r>
            <a:r>
              <a:rPr lang="en-US" b="0"/>
              <a:t> choose our attitude.”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best of us coming out in the worst of times does not and cannot “just happen.”</a:t>
            </a: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endParaRPr b="0"/>
          </a:p>
        </p:txBody>
      </p:sp>
      <p:sp>
        <p:nvSpPr>
          <p:cNvPr id="297" name="Google Shape;297;p1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735013" y="1258888"/>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Dr. Frankl was the founder of LOGO therapy which is still used today. He helped people with depression and other mental disturbances by offering therapy based strictly on finding meaning and </a:t>
            </a:r>
            <a:r>
              <a:rPr lang="en-US" b="1"/>
              <a:t>CARING ABOUT SOMETHING outside of ourselves. </a:t>
            </a:r>
            <a:endParaRPr b="0"/>
          </a:p>
          <a:p>
            <a:pPr marL="0" lvl="0" indent="0" algn="l" rtl="0">
              <a:lnSpc>
                <a:spcPct val="100000"/>
              </a:lnSpc>
              <a:spcBef>
                <a:spcPts val="0"/>
              </a:spcBef>
              <a:spcAft>
                <a:spcPts val="0"/>
              </a:spcAft>
              <a:buSzPts val="1400"/>
              <a:buNone/>
            </a:pPr>
            <a:endParaRPr b="0"/>
          </a:p>
        </p:txBody>
      </p:sp>
      <p:sp>
        <p:nvSpPr>
          <p:cNvPr id="311" name="Google Shape;311;p1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solidFill>
                  <a:srgbClr val="C00000"/>
                </a:solidFill>
              </a:rPr>
              <a:t>GINA: AUDIENCE: Name other things that don’t go our way. </a:t>
            </a:r>
            <a:endParaRPr/>
          </a:p>
          <a:p>
            <a:pPr marL="0" lvl="0" indent="0" algn="l" rtl="0">
              <a:lnSpc>
                <a:spcPct val="100000"/>
              </a:lnSpc>
              <a:spcBef>
                <a:spcPts val="0"/>
              </a:spcBef>
              <a:spcAft>
                <a:spcPts val="0"/>
              </a:spcAft>
              <a:buSzPts val="1400"/>
              <a:buNone/>
            </a:pPr>
            <a:r>
              <a:rPr lang="en-US" b="0"/>
              <a:t>People do things the way I do, etc</a:t>
            </a:r>
            <a:r>
              <a:rPr lang="en-US"/>
              <a:t>. How to set up a back table, how to clean, etc. </a:t>
            </a:r>
            <a:endParaRPr/>
          </a:p>
          <a:p>
            <a:pPr marL="0" lvl="0" indent="0" algn="l" rtl="0">
              <a:lnSpc>
                <a:spcPct val="100000"/>
              </a:lnSpc>
              <a:spcBef>
                <a:spcPts val="0"/>
              </a:spcBef>
              <a:spcAft>
                <a:spcPts val="0"/>
              </a:spcAft>
              <a:buSzPts val="1400"/>
              <a:buNone/>
            </a:pPr>
            <a:endParaRPr b="0"/>
          </a:p>
          <a:p>
            <a:pPr marL="176679" lvl="0" indent="-176679" algn="l" rtl="0">
              <a:lnSpc>
                <a:spcPct val="100000"/>
              </a:lnSpc>
              <a:spcBef>
                <a:spcPts val="0"/>
              </a:spcBef>
              <a:spcAft>
                <a:spcPts val="0"/>
              </a:spcAft>
              <a:buClr>
                <a:schemeClr val="dk1"/>
              </a:buClr>
              <a:buSzPts val="1200"/>
              <a:buFont typeface="Arial"/>
              <a:buChar char="•"/>
            </a:pPr>
            <a:r>
              <a:rPr lang="en-US" b="0"/>
              <a:t>Many times we are only reacting to what we </a:t>
            </a:r>
            <a:r>
              <a:rPr lang="en-US" b="1"/>
              <a:t>see that doesn’t align with our thinking</a:t>
            </a:r>
            <a:r>
              <a:rPr lang="en-US"/>
              <a:t>. </a:t>
            </a:r>
            <a:r>
              <a:rPr lang="en-US" b="0"/>
              <a:t> And we grow continually annoyed and dissatisfied. This leads to seeking out more pleasure and may be the reason we see so much overindulgence in various areas. </a:t>
            </a:r>
            <a:endParaRPr/>
          </a:p>
          <a:p>
            <a:pPr marL="176679" lvl="0" indent="-100479" algn="l" rtl="0">
              <a:lnSpc>
                <a:spcPct val="100000"/>
              </a:lnSpc>
              <a:spcBef>
                <a:spcPts val="0"/>
              </a:spcBef>
              <a:spcAft>
                <a:spcPts val="0"/>
              </a:spcAft>
              <a:buClr>
                <a:schemeClr val="dk1"/>
              </a:buClr>
              <a:buSzPts val="1200"/>
              <a:buFont typeface="Arial"/>
              <a:buNone/>
            </a:pPr>
            <a:endParaRPr b="0"/>
          </a:p>
          <a:p>
            <a:pPr marL="176679" lvl="0" indent="-176679" algn="l" rtl="0">
              <a:lnSpc>
                <a:spcPct val="100000"/>
              </a:lnSpc>
              <a:spcBef>
                <a:spcPts val="0"/>
              </a:spcBef>
              <a:spcAft>
                <a:spcPts val="0"/>
              </a:spcAft>
              <a:buClr>
                <a:srgbClr val="C00000"/>
              </a:buClr>
              <a:buSzPts val="1200"/>
              <a:buFont typeface="Arial"/>
              <a:buChar char="•"/>
            </a:pPr>
            <a:r>
              <a:rPr lang="en-US" b="1">
                <a:solidFill>
                  <a:srgbClr val="C00000"/>
                </a:solidFill>
              </a:rPr>
              <a:t>Do things always go our way? If we expect that they should, and they don’t, what is the result??</a:t>
            </a:r>
            <a:endParaRPr b="0"/>
          </a:p>
          <a:p>
            <a:pPr marL="176679" lvl="0" indent="-100479" algn="l" rtl="0">
              <a:lnSpc>
                <a:spcPct val="100000"/>
              </a:lnSpc>
              <a:spcBef>
                <a:spcPts val="0"/>
              </a:spcBef>
              <a:spcAft>
                <a:spcPts val="0"/>
              </a:spcAft>
              <a:buClr>
                <a:schemeClr val="dk1"/>
              </a:buClr>
              <a:buSzPts val="1200"/>
              <a:buFont typeface="Arial"/>
              <a:buNone/>
            </a:pPr>
            <a:endParaRPr b="0"/>
          </a:p>
        </p:txBody>
      </p:sp>
      <p:sp>
        <p:nvSpPr>
          <p:cNvPr id="322" name="Google Shape;322;p1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0"/>
              <a:t>AND WHO IS TO SAY WE ARE RIGHT ANYWAY? WHY SHOULD THE WORLD COOPERATE WITH </a:t>
            </a:r>
            <a:r>
              <a:rPr lang="en-US" b="0" i="1"/>
              <a:t>US</a:t>
            </a:r>
            <a:r>
              <a:rPr lang="en-US" b="0"/>
              <a:t>?</a:t>
            </a:r>
            <a:endParaRPr/>
          </a:p>
          <a:p>
            <a:pPr marL="0" lvl="0" indent="0" algn="l" rtl="0">
              <a:lnSpc>
                <a:spcPct val="100000"/>
              </a:lnSpc>
              <a:spcBef>
                <a:spcPts val="0"/>
              </a:spcBef>
              <a:spcAft>
                <a:spcPts val="0"/>
              </a:spcAft>
              <a:buSzPts val="1400"/>
              <a:buNone/>
            </a:pPr>
            <a:r>
              <a:rPr lang="en-US" b="0"/>
              <a:t>How successful have we been with making others cooperate with us? How does that leave us feeling? </a:t>
            </a:r>
            <a:endParaRPr/>
          </a:p>
          <a:p>
            <a:pPr marL="0" lvl="0" indent="0" algn="l" rtl="0">
              <a:lnSpc>
                <a:spcPct val="100000"/>
              </a:lnSpc>
              <a:spcBef>
                <a:spcPts val="0"/>
              </a:spcBef>
              <a:spcAft>
                <a:spcPts val="0"/>
              </a:spcAft>
              <a:buSzPts val="1400"/>
              <a:buNone/>
            </a:pPr>
            <a:r>
              <a:rPr lang="en-US" b="0"/>
              <a:t>Frankl says: READ QUOTE ABOVE.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THINK ABOUT CHANGING, SHALL WE? </a:t>
            </a:r>
            <a:endParaRPr/>
          </a:p>
          <a:p>
            <a:pPr marL="0" lvl="0" indent="0" algn="l" rtl="0">
              <a:lnSpc>
                <a:spcPct val="100000"/>
              </a:lnSpc>
              <a:spcBef>
                <a:spcPts val="0"/>
              </a:spcBef>
              <a:spcAft>
                <a:spcPts val="0"/>
              </a:spcAft>
              <a:buSzPts val="1400"/>
              <a:buNone/>
            </a:pPr>
            <a:endParaRPr/>
          </a:p>
        </p:txBody>
      </p:sp>
      <p:sp>
        <p:nvSpPr>
          <p:cNvPr id="339" name="Google Shape;339;p15: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a:t>Quote: Dr. Adolph Brown, III, AST National Conference, Maryland, 2017 </a:t>
            </a:r>
            <a:endParaRPr/>
          </a:p>
          <a:p>
            <a:pPr marL="0" lvl="0" indent="0" algn="l" rtl="0">
              <a:lnSpc>
                <a:spcPct val="100000"/>
              </a:lnSpc>
              <a:spcBef>
                <a:spcPts val="0"/>
              </a:spcBef>
              <a:spcAft>
                <a:spcPts val="0"/>
              </a:spcAft>
              <a:buSzPts val="1400"/>
              <a:buNone/>
            </a:pPr>
            <a:endParaRPr b="0"/>
          </a:p>
        </p:txBody>
      </p:sp>
      <p:sp>
        <p:nvSpPr>
          <p:cNvPr id="352" name="Google Shape;352;p16: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0"/>
              <a:t>We become builders by building, harpist by playing the harp. PRACTICE VIRTUE BY BEING VIRTUOUS… BRAVE BY BEING BRAVE, SELF CONTROL BY BEING SELF CONTROLLED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WE BECOME THESE THINGS BY DOING THESE THINGS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GO AGAINST THE GRAIN OF WHAT IS COMFORTABLE AND EASY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a:t>To do what is comfortable or to do what is necessary and needed? (meaningful)?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OTHER MEANINGS OF the word VICE: </a:t>
            </a:r>
            <a:endParaRPr/>
          </a:p>
          <a:p>
            <a:pPr marL="294465" lvl="0" indent="-294465" algn="l" rtl="0">
              <a:lnSpc>
                <a:spcPct val="100000"/>
              </a:lnSpc>
              <a:spcBef>
                <a:spcPts val="0"/>
              </a:spcBef>
              <a:spcAft>
                <a:spcPts val="0"/>
              </a:spcAft>
              <a:buClr>
                <a:schemeClr val="dk1"/>
              </a:buClr>
              <a:buSzPts val="1200"/>
              <a:buFont typeface="Arial"/>
              <a:buChar char="•"/>
            </a:pPr>
            <a:r>
              <a:rPr lang="en-US"/>
              <a:t>“Acting as a substitute”  (substitute for what we should be doing)</a:t>
            </a:r>
            <a:endParaRPr/>
          </a:p>
          <a:p>
            <a:pPr marL="294465" lvl="0" indent="-294465" algn="l" rtl="0">
              <a:lnSpc>
                <a:spcPct val="100000"/>
              </a:lnSpc>
              <a:spcBef>
                <a:spcPts val="0"/>
              </a:spcBef>
              <a:spcAft>
                <a:spcPts val="0"/>
              </a:spcAft>
              <a:buClr>
                <a:schemeClr val="dk1"/>
              </a:buClr>
              <a:buSzPts val="1200"/>
              <a:buFont typeface="Arial"/>
              <a:buChar char="•"/>
            </a:pPr>
            <a:r>
              <a:rPr lang="en-US" i="1"/>
              <a:t>“(a tool) used to hold something firmly in place while modifying the thing” (interesting example of how we are “held down” and modified against our knowing or ability to do anything about it, when we choose </a:t>
            </a:r>
            <a:r>
              <a:rPr lang="en-US" b="1" i="1"/>
              <a:t>vice</a:t>
            </a:r>
            <a:r>
              <a:rPr lang="en-US" i="1"/>
              <a:t> over </a:t>
            </a:r>
            <a:r>
              <a:rPr lang="en-US" b="1" i="1"/>
              <a:t>virtue</a:t>
            </a:r>
            <a:r>
              <a:rPr lang="en-US" i="1"/>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b="0"/>
          </a:p>
        </p:txBody>
      </p:sp>
      <p:sp>
        <p:nvSpPr>
          <p:cNvPr id="364" name="Google Shape;364;p17: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8:notes"/>
          <p:cNvSpPr>
            <a:spLocks noGrp="1" noRot="1" noChangeAspect="1"/>
          </p:cNvSpPr>
          <p:nvPr>
            <p:ph type="sldImg" idx="2"/>
          </p:nvPr>
        </p:nvSpPr>
        <p:spPr>
          <a:xfrm>
            <a:off x="831850" y="1173163"/>
            <a:ext cx="5634038"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0"/>
              <a:t>Many experiments indicate that our brains enjoy fitting in, avoiding standing out and are heavily influenced by social pressure.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1960 Auto-kinetic effect experiment by Shrief—WE HAVE a phycological bias towards ease. The person whose estimate of movement was greatly different from the other two CONFORMED to the view of the other two.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Many experiments indicate that our brains enjoy fitting in, avoiding standing out and are heavily influenced by social pressure.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1960 Auto-kinetic effect experiment by Shrief—WE HAVE a phycological bias towards ease. The person whose estimate of movement was greatly different from the other two CONFORMED to the view of the other two.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If we </a:t>
            </a:r>
            <a:r>
              <a:rPr lang="en-US" b="1"/>
              <a:t>tend to do nothing or go along with others are doing because </a:t>
            </a:r>
            <a:r>
              <a:rPr lang="en-US" b="0"/>
              <a:t>its easier this is </a:t>
            </a:r>
            <a:r>
              <a:rPr lang="en-US" b="1"/>
              <a:t>a significant barrier to doing what’s right.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a:t>We need to press ourselves to do the hard thing….</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endParaRPr b="0"/>
          </a:p>
        </p:txBody>
      </p:sp>
      <p:sp>
        <p:nvSpPr>
          <p:cNvPr id="380" name="Google Shape;380;p18: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rgbClr val="0070C0"/>
              </a:buClr>
              <a:buSzPts val="1200"/>
              <a:buFont typeface="Calibri"/>
              <a:buNone/>
            </a:pPr>
            <a:r>
              <a:rPr lang="en-US">
                <a:solidFill>
                  <a:srgbClr val="0070C0"/>
                </a:solidFill>
              </a:rPr>
              <a:t>To instill HOPE AND CHANGE we so desperately want to see in our own lives and in the world around us…Super Skills  </a:t>
            </a:r>
            <a:endParaRPr/>
          </a:p>
          <a:p>
            <a:pPr marL="0" lvl="0" indent="0" algn="l" rtl="0">
              <a:lnSpc>
                <a:spcPct val="100000"/>
              </a:lnSpc>
              <a:spcBef>
                <a:spcPts val="0"/>
              </a:spcBef>
              <a:spcAft>
                <a:spcPts val="0"/>
              </a:spcAft>
              <a:buSzPts val="1400"/>
              <a:buNone/>
            </a:pPr>
            <a:endParaRPr b="0"/>
          </a:p>
        </p:txBody>
      </p:sp>
      <p:sp>
        <p:nvSpPr>
          <p:cNvPr id="394" name="Google Shape;394;p19: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0:notes"/>
          <p:cNvSpPr>
            <a:spLocks noGrp="1" noRot="1" noChangeAspect="1"/>
          </p:cNvSpPr>
          <p:nvPr>
            <p:ph type="sldImg" idx="2"/>
          </p:nvPr>
        </p:nvSpPr>
        <p:spPr>
          <a:xfrm>
            <a:off x="673100" y="1173163"/>
            <a:ext cx="5634038"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0" i="0">
                <a:solidFill>
                  <a:srgbClr val="181819"/>
                </a:solidFill>
                <a:latin typeface="Montserrat"/>
                <a:ea typeface="Montserrat"/>
                <a:cs typeface="Montserrat"/>
                <a:sym typeface="Montserrat"/>
              </a:rPr>
              <a:t>To millions, they’re known as the cardinal virtues, </a:t>
            </a:r>
            <a:r>
              <a:rPr lang="en-US" b="0" i="0" u="sng">
                <a:solidFill>
                  <a:schemeClr val="hlink"/>
                </a:solidFill>
                <a:latin typeface="Montserrat"/>
                <a:ea typeface="Montserrat"/>
                <a:cs typeface="Montserrat"/>
                <a:sym typeface="Montserrat"/>
                <a:hlinkClick r:id="rId3"/>
              </a:rPr>
              <a:t>four near-universal ideals</a:t>
            </a:r>
            <a:r>
              <a:rPr lang="en-US" b="0" i="0">
                <a:solidFill>
                  <a:srgbClr val="181819"/>
                </a:solidFill>
                <a:latin typeface="Montserrat"/>
                <a:ea typeface="Montserrat"/>
                <a:cs typeface="Montserrat"/>
                <a:sym typeface="Montserrat"/>
              </a:rPr>
              <a:t> adopted by most of Western philosophy, and just about every other philosophy. They’re called “cardinal,” (C. S. Lewis </a:t>
            </a:r>
            <a:r>
              <a:rPr lang="en-US">
                <a:solidFill>
                  <a:srgbClr val="181819"/>
                </a:solidFill>
                <a:latin typeface="Montserrat"/>
                <a:ea typeface="Montserrat"/>
                <a:cs typeface="Montserrat"/>
                <a:sym typeface="Montserrat"/>
              </a:rPr>
              <a:t>)</a:t>
            </a:r>
            <a:r>
              <a:rPr lang="en-US" b="0" i="0">
                <a:solidFill>
                  <a:srgbClr val="181819"/>
                </a:solidFill>
                <a:latin typeface="Montserrat"/>
                <a:ea typeface="Montserrat"/>
                <a:cs typeface="Montserrat"/>
                <a:sym typeface="Montserrat"/>
              </a:rPr>
              <a:t>, not because they come down from church authorities but </a:t>
            </a:r>
            <a:r>
              <a:rPr lang="en-US" b="1" i="0">
                <a:solidFill>
                  <a:srgbClr val="181819"/>
                </a:solidFill>
                <a:latin typeface="Montserrat"/>
                <a:ea typeface="Montserrat"/>
                <a:cs typeface="Montserrat"/>
                <a:sym typeface="Montserrat"/>
              </a:rPr>
              <a:t>because they originate from the Latin </a:t>
            </a:r>
            <a:r>
              <a:rPr lang="en-US" b="1" i="1">
                <a:solidFill>
                  <a:srgbClr val="181819"/>
                </a:solidFill>
                <a:latin typeface="Montserrat"/>
                <a:ea typeface="Montserrat"/>
                <a:cs typeface="Montserrat"/>
                <a:sym typeface="Montserrat"/>
              </a:rPr>
              <a:t>cardo</a:t>
            </a:r>
            <a:r>
              <a:rPr lang="en-US" b="1" i="0">
                <a:solidFill>
                  <a:srgbClr val="181819"/>
                </a:solidFill>
                <a:latin typeface="Montserrat"/>
                <a:ea typeface="Montserrat"/>
                <a:cs typeface="Montserrat"/>
                <a:sym typeface="Montserrat"/>
              </a:rPr>
              <a:t>, or hinge…</a:t>
            </a:r>
            <a:endParaRPr/>
          </a:p>
          <a:p>
            <a:pPr marL="0" lvl="0" indent="0" algn="l" rtl="0">
              <a:lnSpc>
                <a:spcPct val="100000"/>
              </a:lnSpc>
              <a:spcBef>
                <a:spcPts val="0"/>
              </a:spcBef>
              <a:spcAft>
                <a:spcPts val="0"/>
              </a:spcAft>
              <a:buSzPts val="1400"/>
              <a:buNone/>
            </a:pPr>
            <a:r>
              <a:rPr lang="en-US" b="0" i="0">
                <a:solidFill>
                  <a:srgbClr val="181819"/>
                </a:solidFill>
                <a:latin typeface="Montserrat"/>
                <a:ea typeface="Montserrat"/>
                <a:cs typeface="Montserrat"/>
                <a:sym typeface="Montserrat"/>
              </a:rPr>
              <a:t>It’s </a:t>
            </a:r>
            <a:r>
              <a:rPr lang="en-US" b="0" i="1">
                <a:solidFill>
                  <a:srgbClr val="181819"/>
                </a:solidFill>
                <a:latin typeface="Montserrat"/>
                <a:ea typeface="Montserrat"/>
                <a:cs typeface="Montserrat"/>
                <a:sym typeface="Montserrat"/>
              </a:rPr>
              <a:t>pivotal</a:t>
            </a:r>
            <a:r>
              <a:rPr lang="en-US" b="0" i="0">
                <a:solidFill>
                  <a:srgbClr val="181819"/>
                </a:solidFill>
                <a:latin typeface="Montserrat"/>
                <a:ea typeface="Montserrat"/>
                <a:cs typeface="Montserrat"/>
                <a:sym typeface="Montserrat"/>
              </a:rPr>
              <a:t> stuff. It’s the stuff that the door to the good life hangs on.</a:t>
            </a:r>
            <a:endParaRPr b="0" i="0" u="sng">
              <a:solidFill>
                <a:schemeClr val="hlink"/>
              </a:solidFill>
              <a:latin typeface="Montserrat"/>
              <a:ea typeface="Montserrat"/>
              <a:cs typeface="Montserrat"/>
              <a:sym typeface="Montserrat"/>
              <a:hlinkClick r:id="rId4"/>
            </a:endParaRPr>
          </a:p>
          <a:p>
            <a:pPr marL="0" lvl="0" indent="0" algn="l" rtl="0">
              <a:lnSpc>
                <a:spcPct val="100000"/>
              </a:lnSpc>
              <a:spcBef>
                <a:spcPts val="0"/>
              </a:spcBef>
              <a:spcAft>
                <a:spcPts val="0"/>
              </a:spcAft>
              <a:buSzPts val="1400"/>
              <a:buNone/>
            </a:pPr>
            <a:r>
              <a:rPr lang="en-US" b="0" i="0" u="sng">
                <a:solidFill>
                  <a:schemeClr val="hlink"/>
                </a:solidFill>
                <a:latin typeface="Montserrat"/>
                <a:ea typeface="Montserrat"/>
                <a:cs typeface="Montserrat"/>
                <a:sym typeface="Montserrat"/>
                <a:hlinkClick r:id="rId4"/>
              </a:rPr>
              <a:t>Marcus Aurelius</a:t>
            </a:r>
            <a:r>
              <a:rPr lang="en-US" b="0" i="0">
                <a:solidFill>
                  <a:srgbClr val="181819"/>
                </a:solidFill>
                <a:latin typeface="Montserrat"/>
                <a:ea typeface="Montserrat"/>
                <a:cs typeface="Montserrat"/>
                <a:sym typeface="Montserrat"/>
              </a:rPr>
              <a:t> called them the “touchstones of goodness.” (</a:t>
            </a:r>
            <a:r>
              <a:rPr lang="en-US"/>
              <a:t>A great Roman emperor and stoic philosopher)</a:t>
            </a:r>
            <a:endParaRPr b="0" i="0">
              <a:solidFill>
                <a:srgbClr val="181819"/>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r>
              <a:rPr lang="en-US"/>
              <a:t>“Carry these around like a compass.” (Ryan Holiday)</a:t>
            </a:r>
            <a:endParaRPr/>
          </a:p>
          <a:p>
            <a:pPr marL="0" lvl="0" indent="0" algn="l" rtl="0">
              <a:lnSpc>
                <a:spcPct val="100000"/>
              </a:lnSpc>
              <a:spcBef>
                <a:spcPts val="0"/>
              </a:spcBef>
              <a:spcAft>
                <a:spcPts val="0"/>
              </a:spcAft>
              <a:buSzPts val="1400"/>
              <a:buNone/>
            </a:pPr>
            <a:r>
              <a:rPr lang="en-US"/>
              <a:t>2000 years ago, </a:t>
            </a:r>
            <a:r>
              <a:rPr lang="en-US" b="1"/>
              <a:t>Aurelius</a:t>
            </a:r>
            <a:r>
              <a:rPr lang="en-US"/>
              <a:t> said: If you find anything better than these, hold on to it because it must be a extraordinary thing indeed! </a:t>
            </a:r>
            <a:endParaRPr/>
          </a:p>
        </p:txBody>
      </p:sp>
      <p:sp>
        <p:nvSpPr>
          <p:cNvPr id="405" name="Google Shape;405;p2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3:notes"/>
          <p:cNvSpPr txBox="1">
            <a:spLocks noGrp="1"/>
          </p:cNvSpPr>
          <p:nvPr>
            <p:ph type="body" idx="1"/>
          </p:nvPr>
        </p:nvSpPr>
        <p:spPr>
          <a:xfrm>
            <a:off x="710248" y="4518204"/>
            <a:ext cx="5682000" cy="36966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900"/>
              <a:t>Since 2020 alone, over 330K healthcare professionals quit or retired -- 1 in 5 healthcare providers. </a:t>
            </a:r>
            <a:endParaRPr/>
          </a:p>
          <a:p>
            <a:pPr marL="171450" lvl="0" indent="-171450" algn="l" rtl="0">
              <a:lnSpc>
                <a:spcPct val="100000"/>
              </a:lnSpc>
              <a:spcBef>
                <a:spcPts val="0"/>
              </a:spcBef>
              <a:spcAft>
                <a:spcPts val="0"/>
              </a:spcAft>
              <a:buClr>
                <a:schemeClr val="dk1"/>
              </a:buClr>
              <a:buSzPts val="900"/>
              <a:buFont typeface="Arial"/>
              <a:buChar char="•"/>
            </a:pPr>
            <a:r>
              <a:rPr lang="en-US" sz="900"/>
              <a:t>Projections indicate shortage of 100K doctors in next 7-12 years. </a:t>
            </a:r>
            <a:endParaRPr/>
          </a:p>
          <a:p>
            <a:pPr marL="171450" lvl="0" indent="-171450" algn="l" rtl="0">
              <a:lnSpc>
                <a:spcPct val="100000"/>
              </a:lnSpc>
              <a:spcBef>
                <a:spcPts val="0"/>
              </a:spcBef>
              <a:spcAft>
                <a:spcPts val="0"/>
              </a:spcAft>
              <a:buClr>
                <a:schemeClr val="dk1"/>
              </a:buClr>
              <a:buSzPts val="900"/>
              <a:buFont typeface="Arial"/>
              <a:buChar char="•"/>
            </a:pPr>
            <a:r>
              <a:rPr lang="en-US" sz="900"/>
              <a:t>3 million nurses in the next 2 years. </a:t>
            </a:r>
            <a:endParaRPr/>
          </a:p>
          <a:p>
            <a:pPr marL="0" lvl="0" indent="0" algn="l" rtl="0">
              <a:lnSpc>
                <a:spcPct val="100000"/>
              </a:lnSpc>
              <a:spcBef>
                <a:spcPts val="0"/>
              </a:spcBef>
              <a:spcAft>
                <a:spcPts val="0"/>
              </a:spcAft>
              <a:buSzPts val="1400"/>
              <a:buNone/>
            </a:pPr>
            <a:r>
              <a:rPr lang="en-US" sz="900" b="1"/>
              <a:t>In what some call the Great Resignation, we lost a lot of talent and experience that would have otherwise been passed down to newer personnel. </a:t>
            </a:r>
            <a:endParaRPr/>
          </a:p>
          <a:p>
            <a:pPr marL="0" lvl="0" indent="0" algn="l" rtl="0">
              <a:lnSpc>
                <a:spcPct val="100000"/>
              </a:lnSpc>
              <a:spcBef>
                <a:spcPts val="0"/>
              </a:spcBef>
              <a:spcAft>
                <a:spcPts val="0"/>
              </a:spcAft>
              <a:buSzPts val="1400"/>
              <a:buNone/>
            </a:pPr>
            <a:endParaRPr sz="900" b="1"/>
          </a:p>
          <a:p>
            <a:pPr marL="0" lvl="0" indent="0" algn="l" rtl="0">
              <a:lnSpc>
                <a:spcPct val="100000"/>
              </a:lnSpc>
              <a:spcBef>
                <a:spcPts val="0"/>
              </a:spcBef>
              <a:spcAft>
                <a:spcPts val="0"/>
              </a:spcAft>
              <a:buSzPts val="1400"/>
              <a:buNone/>
            </a:pPr>
            <a:r>
              <a:rPr lang="en-US" sz="800"/>
              <a:t>AND OTHER CHALLENGES FOR HOSPITALS INCLUDE </a:t>
            </a:r>
            <a:endParaRPr/>
          </a:p>
          <a:p>
            <a:pPr marL="0" lvl="0" indent="0" algn="l" rtl="0">
              <a:lnSpc>
                <a:spcPct val="100000"/>
              </a:lnSpc>
              <a:spcBef>
                <a:spcPts val="0"/>
              </a:spcBef>
              <a:spcAft>
                <a:spcPts val="0"/>
              </a:spcAft>
              <a:buSzPts val="1400"/>
              <a:buNone/>
            </a:pPr>
            <a:r>
              <a:rPr lang="en-US" sz="900" b="1">
                <a:solidFill>
                  <a:srgbClr val="313131"/>
                </a:solidFill>
                <a:latin typeface="Arial"/>
                <a:ea typeface="Arial"/>
                <a:cs typeface="Arial"/>
                <a:sym typeface="Arial"/>
              </a:rPr>
              <a:t>Cybersecurity threats. 2021 rate of cybersecurity attacks healthcare institutions TRIPLED. </a:t>
            </a:r>
            <a:endParaRPr/>
          </a:p>
          <a:p>
            <a:pPr marL="0" lvl="0" indent="0" algn="l" rtl="0">
              <a:lnSpc>
                <a:spcPct val="100000"/>
              </a:lnSpc>
              <a:spcBef>
                <a:spcPts val="0"/>
              </a:spcBef>
              <a:spcAft>
                <a:spcPts val="0"/>
              </a:spcAft>
              <a:buSzPts val="1400"/>
              <a:buNone/>
            </a:pPr>
            <a:endParaRPr sz="900" b="1">
              <a:solidFill>
                <a:srgbClr val="31313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900" b="1">
                <a:solidFill>
                  <a:srgbClr val="313131"/>
                </a:solidFill>
                <a:latin typeface="Arial"/>
                <a:ea typeface="Arial"/>
                <a:cs typeface="Arial"/>
                <a:sym typeface="Arial"/>
              </a:rPr>
              <a:t>50 MILLION INSTITUTIONS HAD breached data that caused costly shutdowns and a decrease in patient trust. </a:t>
            </a:r>
            <a:endParaRPr sz="900">
              <a:solidFill>
                <a:srgbClr val="31313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900">
                <a:solidFill>
                  <a:srgbClr val="313131"/>
                </a:solidFill>
                <a:latin typeface="Arial"/>
                <a:ea typeface="Arial"/>
                <a:cs typeface="Arial"/>
                <a:sym typeface="Arial"/>
              </a:rPr>
              <a:t>_________________________________________________________________________</a:t>
            </a:r>
            <a:endParaRPr/>
          </a:p>
          <a:p>
            <a:pPr marL="171450" lvl="0" indent="-171450" algn="l" rtl="0">
              <a:lnSpc>
                <a:spcPct val="100000"/>
              </a:lnSpc>
              <a:spcBef>
                <a:spcPts val="0"/>
              </a:spcBef>
              <a:spcAft>
                <a:spcPts val="0"/>
              </a:spcAft>
              <a:buClr>
                <a:srgbClr val="313131"/>
              </a:buClr>
              <a:buSzPts val="900"/>
              <a:buFont typeface="Arial"/>
              <a:buChar char="•"/>
            </a:pPr>
            <a:r>
              <a:rPr lang="en-US" sz="900">
                <a:solidFill>
                  <a:srgbClr val="313131"/>
                </a:solidFill>
                <a:latin typeface="Arial"/>
                <a:ea typeface="Arial"/>
                <a:cs typeface="Arial"/>
                <a:sym typeface="Arial"/>
              </a:rPr>
              <a:t>increased productivity demands, cost-containment requirements, and fear of litigation in the healthcare environment. </a:t>
            </a:r>
            <a:endParaRPr/>
          </a:p>
          <a:p>
            <a:pPr marL="0" lvl="0" indent="0" algn="l" rtl="0">
              <a:lnSpc>
                <a:spcPct val="100000"/>
              </a:lnSpc>
              <a:spcBef>
                <a:spcPts val="0"/>
              </a:spcBef>
              <a:spcAft>
                <a:spcPts val="0"/>
              </a:spcAft>
              <a:buSzPts val="1400"/>
              <a:buNone/>
            </a:pPr>
            <a:r>
              <a:rPr lang="en-US" sz="800" u="sng">
                <a:solidFill>
                  <a:schemeClr val="hlink"/>
                </a:solidFill>
                <a:hlinkClick r:id="rId3"/>
              </a:rPr>
              <a:t>https://www.the-hospitalist.org/hospitalist/article/121391/tips-working-difficult-doctors</a:t>
            </a:r>
            <a:endParaRPr sz="800"/>
          </a:p>
          <a:p>
            <a:pPr marL="171450" marR="0" lvl="0" indent="-171450" algn="l" rtl="0">
              <a:lnSpc>
                <a:spcPct val="100000"/>
              </a:lnSpc>
              <a:spcBef>
                <a:spcPts val="0"/>
              </a:spcBef>
              <a:spcAft>
                <a:spcPts val="0"/>
              </a:spcAft>
              <a:buClr>
                <a:schemeClr val="dk1"/>
              </a:buClr>
              <a:buSzPts val="1200"/>
              <a:buFont typeface="Arial"/>
              <a:buChar char="•"/>
            </a:pPr>
            <a:r>
              <a:rPr lang="en-US" sz="1200">
                <a:latin typeface="Times New Roman"/>
                <a:ea typeface="Times New Roman"/>
                <a:cs typeface="Times New Roman"/>
                <a:sym typeface="Times New Roman"/>
              </a:rPr>
              <a:t>Haines, Julia. “The State of the Nation’s Nursing Shortage | Healthiest Communities ...” </a:t>
            </a:r>
            <a:r>
              <a:rPr lang="en-US" sz="1200" i="1">
                <a:latin typeface="Times New Roman"/>
                <a:ea typeface="Times New Roman"/>
                <a:cs typeface="Times New Roman"/>
                <a:sym typeface="Times New Roman"/>
              </a:rPr>
              <a:t>The State of the Nation's Nursing Shortage</a:t>
            </a:r>
            <a:r>
              <a:rPr lang="en-US" sz="1200">
                <a:latin typeface="Times New Roman"/>
                <a:ea typeface="Times New Roman"/>
                <a:cs typeface="Times New Roman"/>
                <a:sym typeface="Times New Roman"/>
              </a:rPr>
              <a:t>, U.S. News &amp; World Report , 1 Nov. 2022, https://www.usnews.com/news/health-news/articles/2022-11-01/the-state-of-the-nations-nursing-shortage. </a:t>
            </a:r>
            <a:endParaRPr/>
          </a:p>
          <a:p>
            <a:pPr marL="171450" lvl="0" indent="-171450" algn="l" rtl="0">
              <a:lnSpc>
                <a:spcPct val="100000"/>
              </a:lnSpc>
              <a:spcBef>
                <a:spcPts val="0"/>
              </a:spcBef>
              <a:spcAft>
                <a:spcPts val="0"/>
              </a:spcAft>
              <a:buClr>
                <a:schemeClr val="dk1"/>
              </a:buClr>
              <a:buSzPts val="800"/>
              <a:buFont typeface="Arial"/>
              <a:buChar char="•"/>
            </a:pPr>
            <a:r>
              <a:rPr lang="en-US" sz="800"/>
              <a:t>(Source the Nurse shortage; looking ahead to 2023. Nurse.com 12-21-2022)</a:t>
            </a:r>
            <a:endParaRPr/>
          </a:p>
          <a:p>
            <a:pPr marL="285750" marR="0" lvl="0" indent="-285750" algn="l" rtl="0">
              <a:lnSpc>
                <a:spcPct val="100000"/>
              </a:lnSpc>
              <a:spcBef>
                <a:spcPts val="0"/>
              </a:spcBef>
              <a:spcAft>
                <a:spcPts val="0"/>
              </a:spcAft>
              <a:buClr>
                <a:schemeClr val="dk1"/>
              </a:buClr>
              <a:buSzPts val="1200"/>
              <a:buFont typeface="Arial"/>
              <a:buChar char="•"/>
            </a:pPr>
            <a:r>
              <a:rPr lang="en-US" sz="1200">
                <a:latin typeface="Times New Roman"/>
                <a:ea typeface="Times New Roman"/>
                <a:cs typeface="Times New Roman"/>
                <a:sym typeface="Times New Roman"/>
              </a:rPr>
              <a:t>PrognoCIS. “Major Challenges Facing the Healthcare Industry Today.” </a:t>
            </a:r>
            <a:r>
              <a:rPr lang="en-US" sz="1200" i="1">
                <a:latin typeface="Times New Roman"/>
                <a:ea typeface="Times New Roman"/>
                <a:cs typeface="Times New Roman"/>
                <a:sym typeface="Times New Roman"/>
              </a:rPr>
              <a:t>PrognoCIS EHR</a:t>
            </a:r>
            <a:r>
              <a:rPr lang="en-US" sz="1200">
                <a:latin typeface="Times New Roman"/>
                <a:ea typeface="Times New Roman"/>
                <a:cs typeface="Times New Roman"/>
                <a:sym typeface="Times New Roman"/>
              </a:rPr>
              <a:t>, PrognoCIS By Bizmatics, 24 May 2022, https://prognocis.com/challenges-in-healthcare-industry/. </a:t>
            </a:r>
            <a:endParaRPr sz="900"/>
          </a:p>
        </p:txBody>
      </p:sp>
      <p:sp>
        <p:nvSpPr>
          <p:cNvPr id="188" name="Google Shape;188;p3:notes"/>
          <p:cNvSpPr txBox="1">
            <a:spLocks noGrp="1"/>
          </p:cNvSpPr>
          <p:nvPr>
            <p:ph type="sldNum" idx="12"/>
          </p:nvPr>
        </p:nvSpPr>
        <p:spPr>
          <a:xfrm>
            <a:off x="4023092" y="8917422"/>
            <a:ext cx="3077700" cy="471000"/>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solidFill>
                  <a:srgbClr val="0070C0"/>
                </a:solidFill>
              </a:rPr>
              <a:t>SUGGESTION: </a:t>
            </a:r>
            <a:endParaRPr/>
          </a:p>
          <a:p>
            <a:pPr marL="0" lvl="0" indent="0" algn="l" rtl="0">
              <a:lnSpc>
                <a:spcPct val="100000"/>
              </a:lnSpc>
              <a:spcBef>
                <a:spcPts val="0"/>
              </a:spcBef>
              <a:spcAft>
                <a:spcPts val="0"/>
              </a:spcAft>
              <a:buSzPts val="1400"/>
              <a:buNone/>
            </a:pPr>
            <a:r>
              <a:rPr lang="en-US">
                <a:solidFill>
                  <a:srgbClr val="0070C0"/>
                </a:solidFill>
              </a:rPr>
              <a:t>Ask audience why they are afraid to stand up or speak up in an uncomfortable situation. </a:t>
            </a:r>
            <a:endParaRPr/>
          </a:p>
          <a:p>
            <a:pPr marL="0" lvl="0" indent="0" algn="l" rtl="0">
              <a:lnSpc>
                <a:spcPct val="100000"/>
              </a:lnSpc>
              <a:spcBef>
                <a:spcPts val="0"/>
              </a:spcBef>
              <a:spcAft>
                <a:spcPts val="0"/>
              </a:spcAft>
              <a:buSzPts val="1400"/>
              <a:buNone/>
            </a:pPr>
            <a:endParaRPr>
              <a:solidFill>
                <a:srgbClr val="0070C0"/>
              </a:solidFill>
            </a:endParaRPr>
          </a:p>
          <a:p>
            <a:pPr marL="0" lvl="0" indent="0" algn="l" rtl="0">
              <a:lnSpc>
                <a:spcPct val="100000"/>
              </a:lnSpc>
              <a:spcBef>
                <a:spcPts val="0"/>
              </a:spcBef>
              <a:spcAft>
                <a:spcPts val="0"/>
              </a:spcAft>
              <a:buSzPts val="1400"/>
              <a:buNone/>
            </a:pPr>
            <a:r>
              <a:rPr lang="en-US">
                <a:solidFill>
                  <a:srgbClr val="0070C0"/>
                </a:solidFill>
              </a:rPr>
              <a:t>After they list theirs, Pop up the ones listed on PPT (ill-equipped, too much to lose, etc.) up on the screen. </a:t>
            </a:r>
            <a:endParaRPr/>
          </a:p>
          <a:p>
            <a:pPr marL="0" lvl="0" indent="0" algn="l" rtl="0">
              <a:lnSpc>
                <a:spcPct val="100000"/>
              </a:lnSpc>
              <a:spcBef>
                <a:spcPts val="0"/>
              </a:spcBef>
              <a:spcAft>
                <a:spcPts val="0"/>
              </a:spcAft>
              <a:buSzPts val="1400"/>
              <a:buNone/>
            </a:pPr>
            <a:endParaRPr>
              <a:solidFill>
                <a:srgbClr val="0070C0"/>
              </a:solidFill>
            </a:endParaRPr>
          </a:p>
          <a:p>
            <a:pPr marL="0" lvl="0" indent="0" algn="l" rtl="0">
              <a:lnSpc>
                <a:spcPct val="100000"/>
              </a:lnSpc>
              <a:spcBef>
                <a:spcPts val="0"/>
              </a:spcBef>
              <a:spcAft>
                <a:spcPts val="0"/>
              </a:spcAft>
              <a:buSzPts val="1400"/>
              <a:buNone/>
            </a:pPr>
            <a:r>
              <a:rPr lang="en-US" b="1">
                <a:solidFill>
                  <a:srgbClr val="FF0000"/>
                </a:solidFill>
              </a:rPr>
              <a:t>What’s your reason?</a:t>
            </a:r>
            <a:endParaRPr/>
          </a:p>
          <a:p>
            <a:pPr marL="0" lvl="0" indent="0" algn="l" rtl="0">
              <a:lnSpc>
                <a:spcPct val="100000"/>
              </a:lnSpc>
              <a:spcBef>
                <a:spcPts val="0"/>
              </a:spcBef>
              <a:spcAft>
                <a:spcPts val="0"/>
              </a:spcAft>
              <a:buSzPts val="1400"/>
              <a:buNone/>
            </a:pPr>
            <a:endParaRPr b="1">
              <a:solidFill>
                <a:srgbClr val="FF0000"/>
              </a:solidFill>
            </a:endParaRPr>
          </a:p>
          <a:p>
            <a:pPr marL="0" lvl="0" indent="0" algn="l" rtl="0">
              <a:lnSpc>
                <a:spcPct val="100000"/>
              </a:lnSpc>
              <a:spcBef>
                <a:spcPts val="0"/>
              </a:spcBef>
              <a:spcAft>
                <a:spcPts val="0"/>
              </a:spcAft>
              <a:buSzPts val="1400"/>
              <a:buNone/>
            </a:pPr>
            <a:r>
              <a:rPr lang="en-US">
                <a:solidFill>
                  <a:srgbClr val="0070C0"/>
                </a:solidFill>
              </a:rPr>
              <a:t>Remember that some of the most influential and  life changing things that have ever been done were done by ordinary people who said, </a:t>
            </a:r>
            <a:r>
              <a:rPr lang="en-US" i="1">
                <a:solidFill>
                  <a:srgbClr val="0070C0"/>
                </a:solidFill>
              </a:rPr>
              <a:t>“If not me, then who?”</a:t>
            </a:r>
            <a:endParaRPr/>
          </a:p>
          <a:p>
            <a:pPr marL="0" lvl="0" indent="0" algn="l" rtl="0">
              <a:lnSpc>
                <a:spcPct val="100000"/>
              </a:lnSpc>
              <a:spcBef>
                <a:spcPts val="0"/>
              </a:spcBef>
              <a:spcAft>
                <a:spcPts val="0"/>
              </a:spcAft>
              <a:buSzPts val="1400"/>
              <a:buNone/>
            </a:pPr>
            <a:endParaRPr>
              <a:solidFill>
                <a:srgbClr val="0070C0"/>
              </a:solidFill>
            </a:endParaRPr>
          </a:p>
          <a:p>
            <a:pPr marL="0" lvl="0" indent="0" algn="l" rtl="0">
              <a:lnSpc>
                <a:spcPct val="100000"/>
              </a:lnSpc>
              <a:spcBef>
                <a:spcPts val="0"/>
              </a:spcBef>
              <a:spcAft>
                <a:spcPts val="0"/>
              </a:spcAft>
              <a:buSzPts val="1400"/>
              <a:buNone/>
            </a:pPr>
            <a:r>
              <a:rPr lang="en-US" b="0"/>
              <a:t>Rosa Parks. </a:t>
            </a:r>
            <a:r>
              <a:rPr lang="en-US"/>
              <a:t>Florence Nightingale, </a:t>
            </a:r>
            <a:r>
              <a:rPr lang="en-US" b="0"/>
              <a:t>So many more examples…</a:t>
            </a:r>
            <a:endParaRPr/>
          </a:p>
          <a:p>
            <a:pPr marL="0" lvl="0" indent="0" algn="l" rtl="0">
              <a:lnSpc>
                <a:spcPct val="100000"/>
              </a:lnSpc>
              <a:spcBef>
                <a:spcPts val="0"/>
              </a:spcBef>
              <a:spcAft>
                <a:spcPts val="0"/>
              </a:spcAft>
              <a:buSzPts val="1400"/>
              <a:buNone/>
            </a:pPr>
            <a:endParaRPr b="1">
              <a:solidFill>
                <a:srgbClr val="FF0000"/>
              </a:solidFill>
            </a:endParaRPr>
          </a:p>
          <a:p>
            <a:pPr marL="0" lvl="0" indent="0" algn="l" rtl="0">
              <a:lnSpc>
                <a:spcPct val="100000"/>
              </a:lnSpc>
              <a:spcBef>
                <a:spcPts val="0"/>
              </a:spcBef>
              <a:spcAft>
                <a:spcPts val="0"/>
              </a:spcAft>
              <a:buSzPts val="1400"/>
              <a:buNone/>
            </a:pPr>
            <a:endParaRPr b="0"/>
          </a:p>
        </p:txBody>
      </p:sp>
      <p:sp>
        <p:nvSpPr>
          <p:cNvPr id="417" name="Google Shape;417;p2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0"/>
              <a:t>CONSIDER HOLDING YOURSELF TO A HIGHER STANDARD AND GIVING OTHERS A PASS, INSTEAD OF THE OPPOSITE. </a:t>
            </a:r>
            <a:endParaRPr/>
          </a:p>
          <a:p>
            <a:pPr marL="0" lvl="0" indent="0" algn="l" rtl="0">
              <a:lnSpc>
                <a:spcPct val="100000"/>
              </a:lnSpc>
              <a:spcBef>
                <a:spcPts val="0"/>
              </a:spcBef>
              <a:spcAft>
                <a:spcPts val="0"/>
              </a:spcAft>
              <a:buSzPts val="1400"/>
              <a:buNone/>
            </a:pPr>
            <a:r>
              <a:rPr lang="en-US" b="0"/>
              <a:t>WE TEND TO JUDGE OTHERS BY THEIR </a:t>
            </a:r>
            <a:r>
              <a:rPr lang="en-US" b="1"/>
              <a:t>ACTIONS </a:t>
            </a:r>
            <a:r>
              <a:rPr lang="en-US" b="0"/>
              <a:t>BUT WE TYPICALLY JUDGE OURSELVES BY ONLY OUR </a:t>
            </a:r>
            <a:r>
              <a:rPr lang="en-US" b="1"/>
              <a:t>INTENTIONS.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0"/>
              <a:t>Self control- sometimes we allow things to build up because we don’t know how or are afraid to speak up, then we use anger to give us our courage. This is the improper way to handle things.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a:t>Also do not allow yourself to be charged by your environment and then passively let your emotions take control. EMTs and FIREFIGHTERS are told to never run, but to walk into any emergency situation. This is intentional, because allowing yourself to be charged by the excitement can influence your mindset, concentration and distract you from doing the proper thing. </a:t>
            </a:r>
            <a:endParaRPr/>
          </a:p>
          <a:p>
            <a:pPr marL="0" lvl="0" indent="0" algn="l" rtl="0">
              <a:lnSpc>
                <a:spcPct val="100000"/>
              </a:lnSpc>
              <a:spcBef>
                <a:spcPts val="0"/>
              </a:spcBef>
              <a:spcAft>
                <a:spcPts val="0"/>
              </a:spcAft>
              <a:buSzPts val="1400"/>
              <a:buNone/>
            </a:pPr>
            <a:endParaRPr b="1"/>
          </a:p>
        </p:txBody>
      </p:sp>
      <p:sp>
        <p:nvSpPr>
          <p:cNvPr id="432" name="Google Shape;432;p2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0"/>
              <a:t>We are living in an age where getting swept up in the crowd is not only admired, but almost demanded. Take time to be informed and stand firm for what is RIGHT, not what is popular. </a:t>
            </a:r>
            <a:endParaRPr/>
          </a:p>
        </p:txBody>
      </p:sp>
      <p:sp>
        <p:nvSpPr>
          <p:cNvPr id="447" name="Google Shape;447;p2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a:t>We need wisdom to know what’s right!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a:t>Learn about opposing views to have a balanced perspective. </a:t>
            </a:r>
            <a:endParaRPr/>
          </a:p>
          <a:p>
            <a:pPr marL="647824" lvl="1" indent="-176679" algn="l" rtl="0">
              <a:lnSpc>
                <a:spcPct val="100000"/>
              </a:lnSpc>
              <a:spcBef>
                <a:spcPts val="0"/>
              </a:spcBef>
              <a:spcAft>
                <a:spcPts val="0"/>
              </a:spcAft>
              <a:buClr>
                <a:schemeClr val="dk1"/>
              </a:buClr>
              <a:buSzPts val="1200"/>
              <a:buFont typeface="Arial"/>
              <a:buChar char="•"/>
            </a:pPr>
            <a:r>
              <a:rPr lang="en-US" b="0"/>
              <a:t>makes you more tolerant of various groups of people</a:t>
            </a:r>
            <a:endParaRPr/>
          </a:p>
          <a:p>
            <a:pPr marL="647824" lvl="1" indent="-176679" algn="l" rtl="0">
              <a:lnSpc>
                <a:spcPct val="100000"/>
              </a:lnSpc>
              <a:spcBef>
                <a:spcPts val="0"/>
              </a:spcBef>
              <a:spcAft>
                <a:spcPts val="0"/>
              </a:spcAft>
              <a:buClr>
                <a:schemeClr val="dk1"/>
              </a:buClr>
              <a:buSzPts val="1200"/>
              <a:buFont typeface="Arial"/>
              <a:buChar char="•"/>
            </a:pPr>
            <a:r>
              <a:rPr lang="en-US" b="0"/>
              <a:t>REDUCES your stress. </a:t>
            </a:r>
            <a:endParaRPr/>
          </a:p>
          <a:p>
            <a:pPr marL="647824" lvl="1" indent="-176679" algn="l" rtl="0">
              <a:lnSpc>
                <a:spcPct val="100000"/>
              </a:lnSpc>
              <a:spcBef>
                <a:spcPts val="0"/>
              </a:spcBef>
              <a:spcAft>
                <a:spcPts val="0"/>
              </a:spcAft>
              <a:buClr>
                <a:schemeClr val="dk1"/>
              </a:buClr>
              <a:buSzPts val="1200"/>
              <a:buFont typeface="Arial"/>
              <a:buChar char="•"/>
            </a:pPr>
            <a:r>
              <a:rPr lang="en-US" b="0"/>
              <a:t>Makes you more effective in representing your views if you understand why people have concerns about your view. </a:t>
            </a:r>
            <a:endParaRPr/>
          </a:p>
          <a:p>
            <a:pPr marL="647824" lvl="1" indent="-176679" algn="l" rtl="0">
              <a:lnSpc>
                <a:spcPct val="100000"/>
              </a:lnSpc>
              <a:spcBef>
                <a:spcPts val="0"/>
              </a:spcBef>
              <a:spcAft>
                <a:spcPts val="0"/>
              </a:spcAft>
              <a:buClr>
                <a:schemeClr val="dk1"/>
              </a:buClr>
              <a:buSzPts val="1200"/>
              <a:buFont typeface="Arial"/>
              <a:buChar char="•"/>
            </a:pPr>
            <a:r>
              <a:rPr lang="en-US" b="0"/>
              <a:t>Know why you believe what you believe before you are exceptionally outspoken, or before taking drastic action for your cause. </a:t>
            </a:r>
            <a:endParaRPr/>
          </a:p>
          <a:p>
            <a:pPr marL="647824" lvl="1" indent="-176679" algn="l" rtl="0">
              <a:lnSpc>
                <a:spcPct val="100000"/>
              </a:lnSpc>
              <a:spcBef>
                <a:spcPts val="0"/>
              </a:spcBef>
              <a:spcAft>
                <a:spcPts val="0"/>
              </a:spcAft>
              <a:buClr>
                <a:schemeClr val="dk1"/>
              </a:buClr>
              <a:buSzPts val="1200"/>
              <a:buFont typeface="Arial"/>
              <a:buChar char="•"/>
            </a:pPr>
            <a:r>
              <a:rPr lang="en-US" b="0"/>
              <a:t>Your views should be based on more than a “gut feeling.”</a:t>
            </a:r>
            <a:endParaRPr/>
          </a:p>
          <a:p>
            <a:pPr marL="0" lvl="0" indent="0" algn="l" rtl="0">
              <a:lnSpc>
                <a:spcPct val="100000"/>
              </a:lnSpc>
              <a:spcBef>
                <a:spcPts val="0"/>
              </a:spcBef>
              <a:spcAft>
                <a:spcPts val="0"/>
              </a:spcAft>
              <a:buSzPts val="1400"/>
              <a:buNone/>
            </a:pPr>
            <a:endParaRPr b="0"/>
          </a:p>
        </p:txBody>
      </p:sp>
      <p:sp>
        <p:nvSpPr>
          <p:cNvPr id="460" name="Google Shape;460;p2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2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endParaRPr b="0"/>
          </a:p>
        </p:txBody>
      </p:sp>
      <p:sp>
        <p:nvSpPr>
          <p:cNvPr id="479" name="Google Shape;479;p25: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0"/>
              <a:t>COMPASSION DOESN’T MEAN WE AGREE WITH EVERYONE OR ACCEPT THE VALUES OF EVERYONE. </a:t>
            </a:r>
            <a:endParaRPr/>
          </a:p>
          <a:p>
            <a:pPr marL="0" lvl="0" indent="0" algn="l" rtl="0">
              <a:lnSpc>
                <a:spcPct val="100000"/>
              </a:lnSpc>
              <a:spcBef>
                <a:spcPts val="0"/>
              </a:spcBef>
              <a:spcAft>
                <a:spcPts val="0"/>
              </a:spcAft>
              <a:buSzPts val="1400"/>
              <a:buNone/>
            </a:pPr>
            <a:r>
              <a:rPr lang="en-US" b="0"/>
              <a:t>Agreeing with all views is </a:t>
            </a:r>
            <a:r>
              <a:rPr lang="en-US" b="1"/>
              <a:t>not</a:t>
            </a:r>
            <a:r>
              <a:rPr lang="en-US" b="0"/>
              <a:t> compassion, its actually harmful to overall well-being—BUT we can always be respectful.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THE GOLDEN RULE.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endParaRPr b="0"/>
          </a:p>
        </p:txBody>
      </p:sp>
      <p:sp>
        <p:nvSpPr>
          <p:cNvPr id="497" name="Google Shape;497;p26: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2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0"/>
              <a:t>Story of all the crew on the cruise ship never changing from pleasant voice tones and expressions in adversity and urgent situations, AND its effect on the overall experience of the passengers, and their memories of the experience. </a:t>
            </a:r>
            <a:endParaRPr/>
          </a:p>
          <a:p>
            <a:pPr marL="0" lvl="0" indent="0" algn="l" rtl="0">
              <a:lnSpc>
                <a:spcPct val="100000"/>
              </a:lnSpc>
              <a:spcBef>
                <a:spcPts val="0"/>
              </a:spcBef>
              <a:spcAft>
                <a:spcPts val="0"/>
              </a:spcAft>
              <a:buSzPts val="1400"/>
              <a:buNone/>
            </a:pPr>
            <a:r>
              <a:rPr lang="en-US" b="0"/>
              <a:t>How much more should we do this in healthcare?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Per Bill Carr…20% of our brain activity is “Mirror Neural Activity,” meaning: 20% of our brain’s reaction is based on what we are seeing or what is around us) (www.https://ShiftForBrains.com)  To see how this works, do activity below.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1"/>
              <a:t>Activity: AST Instructors Conference Feb 2023: </a:t>
            </a:r>
            <a:r>
              <a:rPr lang="en-US" b="0"/>
              <a:t>Have people pair in twos. Decide who is Person 1 and Person 2. Have them stare very intently and seriously at each other for about 10 seconds without looking away or making an expression. </a:t>
            </a:r>
            <a:endParaRPr/>
          </a:p>
          <a:p>
            <a:pPr marL="0" lvl="0" indent="0" algn="l" rtl="0">
              <a:lnSpc>
                <a:spcPct val="100000"/>
              </a:lnSpc>
              <a:spcBef>
                <a:spcPts val="0"/>
              </a:spcBef>
              <a:spcAft>
                <a:spcPts val="0"/>
              </a:spcAft>
              <a:buSzPts val="1400"/>
              <a:buNone/>
            </a:pPr>
            <a:r>
              <a:rPr lang="en-US" b="0"/>
              <a:t>Then tell Person 1 to continue to do this, but to then instantly, without warning make a big funny grin. </a:t>
            </a:r>
            <a:endParaRPr/>
          </a:p>
          <a:p>
            <a:pPr marL="0" lvl="0" indent="0" algn="l" rtl="0">
              <a:lnSpc>
                <a:spcPct val="100000"/>
              </a:lnSpc>
              <a:spcBef>
                <a:spcPts val="0"/>
              </a:spcBef>
              <a:spcAft>
                <a:spcPts val="0"/>
              </a:spcAft>
              <a:buSzPts val="1400"/>
              <a:buNone/>
            </a:pPr>
            <a:r>
              <a:rPr lang="en-US" b="0"/>
              <a:t>When this happens Person 2 will also grin (and usually laugh too). They do not continue to look serious, but instantly and unintentionally grin or laugh just because the person staring at them did it.) A GREAT EXAMPLE OF HOW OUR INTENSITY OR JOY AFFECTS OTHERS! </a:t>
            </a:r>
            <a:endParaRPr/>
          </a:p>
          <a:p>
            <a:pPr marL="0" lvl="0" indent="0" algn="l" rtl="0">
              <a:lnSpc>
                <a:spcPct val="100000"/>
              </a:lnSpc>
              <a:spcBef>
                <a:spcPts val="0"/>
              </a:spcBef>
              <a:spcAft>
                <a:spcPts val="0"/>
              </a:spcAft>
              <a:buSzPts val="1400"/>
              <a:buNone/>
            </a:pPr>
            <a:endParaRPr b="0"/>
          </a:p>
        </p:txBody>
      </p:sp>
      <p:sp>
        <p:nvSpPr>
          <p:cNvPr id="509" name="Google Shape;509;p27: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chemeClr val="lt1"/>
              </a:buClr>
              <a:buSzPts val="1000"/>
              <a:buFont typeface="Calibri"/>
              <a:buNone/>
            </a:pPr>
            <a:r>
              <a:rPr lang="en-US" sz="1000" b="1"/>
              <a:t>END OF THIS PRESENTATION. </a:t>
            </a:r>
            <a:endParaRPr/>
          </a:p>
          <a:p>
            <a:pPr marL="0" marR="0" lvl="0" indent="0" algn="l" rtl="0">
              <a:lnSpc>
                <a:spcPct val="100000"/>
              </a:lnSpc>
              <a:spcBef>
                <a:spcPts val="0"/>
              </a:spcBef>
              <a:spcAft>
                <a:spcPts val="0"/>
              </a:spcAft>
              <a:buClr>
                <a:schemeClr val="lt1"/>
              </a:buClr>
              <a:buSzPts val="1000"/>
              <a:buFont typeface="Calibri"/>
              <a:buNone/>
            </a:pPr>
            <a:endParaRPr sz="1000" b="1"/>
          </a:p>
          <a:p>
            <a:pPr marL="0" lvl="0" indent="0" algn="ctr" rtl="0">
              <a:lnSpc>
                <a:spcPct val="100000"/>
              </a:lnSpc>
              <a:spcBef>
                <a:spcPts val="0"/>
              </a:spcBef>
              <a:spcAft>
                <a:spcPts val="0"/>
              </a:spcAft>
              <a:buSzPts val="1400"/>
              <a:buNone/>
            </a:pPr>
            <a:r>
              <a:rPr lang="en-US" sz="1000" b="1"/>
              <a:t>Anyone is welcome to use and share this PPT for the purpose of teaching and instruction. </a:t>
            </a:r>
            <a:endParaRPr/>
          </a:p>
          <a:p>
            <a:pPr marL="0" lvl="0" indent="0" algn="l" rtl="0">
              <a:lnSpc>
                <a:spcPct val="100000"/>
              </a:lnSpc>
              <a:spcBef>
                <a:spcPts val="0"/>
              </a:spcBef>
              <a:spcAft>
                <a:spcPts val="0"/>
              </a:spcAft>
              <a:buSzPts val="1400"/>
              <a:buNone/>
            </a:pPr>
            <a:r>
              <a:rPr lang="en-US" sz="1000" b="0"/>
              <a:t>Author: Glenda McCloskey, CST </a:t>
            </a:r>
            <a:endParaRPr/>
          </a:p>
          <a:p>
            <a:pPr marL="0" lvl="0" indent="0" algn="l" rtl="0">
              <a:lnSpc>
                <a:spcPct val="100000"/>
              </a:lnSpc>
              <a:spcBef>
                <a:spcPts val="0"/>
              </a:spcBef>
              <a:spcAft>
                <a:spcPts val="0"/>
              </a:spcAft>
              <a:buSzPts val="1400"/>
              <a:buNone/>
            </a:pPr>
            <a:r>
              <a:rPr lang="en-US" sz="1000" b="0"/>
              <a:t>GMcCloskey@GwinnettTech.edu </a:t>
            </a:r>
            <a:endParaRPr/>
          </a:p>
          <a:p>
            <a:pPr marL="0" lvl="0" indent="0" algn="l" rtl="0">
              <a:lnSpc>
                <a:spcPct val="100000"/>
              </a:lnSpc>
              <a:spcBef>
                <a:spcPts val="0"/>
              </a:spcBef>
              <a:spcAft>
                <a:spcPts val="0"/>
              </a:spcAft>
              <a:buSzPts val="1400"/>
              <a:buNone/>
            </a:pPr>
            <a:r>
              <a:rPr lang="en-US" sz="1000" b="0"/>
              <a:t>GlendaM@EarthSmartMedical.com</a:t>
            </a:r>
            <a:endParaRPr/>
          </a:p>
          <a:p>
            <a:pPr marL="0" lvl="0" indent="0" algn="ctr" rtl="0">
              <a:lnSpc>
                <a:spcPct val="100000"/>
              </a:lnSpc>
              <a:spcBef>
                <a:spcPts val="0"/>
              </a:spcBef>
              <a:spcAft>
                <a:spcPts val="0"/>
              </a:spcAft>
              <a:buSzPts val="1400"/>
              <a:buNone/>
            </a:pPr>
            <a:endParaRPr sz="1000" b="0"/>
          </a:p>
          <a:p>
            <a:pPr marL="0" marR="0" lvl="0" indent="0" algn="l" rtl="0">
              <a:lnSpc>
                <a:spcPct val="100000"/>
              </a:lnSpc>
              <a:spcBef>
                <a:spcPts val="0"/>
              </a:spcBef>
              <a:spcAft>
                <a:spcPts val="0"/>
              </a:spcAft>
              <a:buClr>
                <a:schemeClr val="lt1"/>
              </a:buClr>
              <a:buSzPts val="1000"/>
              <a:buFont typeface="Calibri"/>
              <a:buNone/>
            </a:pPr>
            <a:endParaRPr sz="1000" b="1"/>
          </a:p>
        </p:txBody>
      </p:sp>
      <p:sp>
        <p:nvSpPr>
          <p:cNvPr id="521" name="Google Shape;521;p28: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2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ctr" rtl="0">
              <a:lnSpc>
                <a:spcPct val="100000"/>
              </a:lnSpc>
              <a:spcBef>
                <a:spcPts val="0"/>
              </a:spcBef>
              <a:spcAft>
                <a:spcPts val="0"/>
              </a:spcAft>
              <a:buSzPts val="1400"/>
              <a:buNone/>
            </a:pPr>
            <a:r>
              <a:rPr lang="en-US" sz="1000" b="1"/>
              <a:t>Presented at the AST National Instructors Conference February 2023. Anyone is welcome to use and share this PPT for the purpose of teaching and instruction. </a:t>
            </a:r>
            <a:endParaRPr sz="1000" b="1"/>
          </a:p>
          <a:p>
            <a:pPr marL="0" lvl="0" indent="0" algn="ctr" rtl="0">
              <a:lnSpc>
                <a:spcPct val="100000"/>
              </a:lnSpc>
              <a:spcBef>
                <a:spcPts val="0"/>
              </a:spcBef>
              <a:spcAft>
                <a:spcPts val="0"/>
              </a:spcAft>
              <a:buSzPts val="1400"/>
              <a:buNone/>
            </a:pPr>
            <a:endParaRPr sz="1000" b="1"/>
          </a:p>
          <a:p>
            <a:pPr marL="0" lvl="0" indent="0" algn="l" rtl="0">
              <a:lnSpc>
                <a:spcPct val="100000"/>
              </a:lnSpc>
              <a:spcBef>
                <a:spcPts val="0"/>
              </a:spcBef>
              <a:spcAft>
                <a:spcPts val="0"/>
              </a:spcAft>
              <a:buSzPts val="1400"/>
              <a:buNone/>
            </a:pPr>
            <a:r>
              <a:rPr lang="en-US" sz="1000" b="1"/>
              <a:t>Author: Glenda McCloskey, CST </a:t>
            </a:r>
            <a:endParaRPr b="1"/>
          </a:p>
          <a:p>
            <a:pPr marL="0" lvl="0" indent="0" algn="l" rtl="0">
              <a:lnSpc>
                <a:spcPct val="100000"/>
              </a:lnSpc>
              <a:spcBef>
                <a:spcPts val="0"/>
              </a:spcBef>
              <a:spcAft>
                <a:spcPts val="0"/>
              </a:spcAft>
              <a:buSzPts val="1400"/>
              <a:buNone/>
            </a:pPr>
            <a:r>
              <a:rPr lang="en-US" sz="1000" b="1"/>
              <a:t>GMcCloskey@GwinnettTech.edu </a:t>
            </a:r>
            <a:endParaRPr b="1"/>
          </a:p>
          <a:p>
            <a:pPr marL="0" lvl="0" indent="0" algn="l" rtl="0">
              <a:lnSpc>
                <a:spcPct val="100000"/>
              </a:lnSpc>
              <a:spcBef>
                <a:spcPts val="0"/>
              </a:spcBef>
              <a:spcAft>
                <a:spcPts val="0"/>
              </a:spcAft>
              <a:buSzPts val="1400"/>
              <a:buNone/>
            </a:pPr>
            <a:r>
              <a:rPr lang="en-US" sz="1000" b="1"/>
              <a:t>GlendaM@EarthSmartMedical.com</a:t>
            </a:r>
            <a:endParaRPr b="1"/>
          </a:p>
          <a:p>
            <a:pPr marL="0" lvl="0" indent="0" algn="l" rtl="0">
              <a:lnSpc>
                <a:spcPct val="100000"/>
              </a:lnSpc>
              <a:spcBef>
                <a:spcPts val="0"/>
              </a:spcBef>
              <a:spcAft>
                <a:spcPts val="0"/>
              </a:spcAft>
              <a:buSzPts val="1400"/>
              <a:buNone/>
            </a:pPr>
            <a:endParaRPr sz="1000" b="1"/>
          </a:p>
        </p:txBody>
      </p:sp>
      <p:sp>
        <p:nvSpPr>
          <p:cNvPr id="530" name="Google Shape;530;p29: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t>TEN YEARS AGO…</a:t>
            </a:r>
            <a:endParaRPr/>
          </a:p>
          <a:p>
            <a:pPr marL="0" lvl="0" indent="0" algn="l" rtl="0">
              <a:lnSpc>
                <a:spcPct val="100000"/>
              </a:lnSpc>
              <a:spcBef>
                <a:spcPts val="0"/>
              </a:spcBef>
              <a:spcAft>
                <a:spcPts val="0"/>
              </a:spcAft>
              <a:buSzPts val="1400"/>
              <a:buNone/>
            </a:pPr>
            <a:r>
              <a:rPr lang="en-US"/>
              <a:t>NURSES CITE LONG HOURS, lack of support, high stress settings and non safe working conditions for themselves and their patients. OVERTIME-and emotional demands of having to choose between their jobs and family</a:t>
            </a:r>
            <a:endParaRPr/>
          </a:p>
          <a:p>
            <a:pPr marL="0" lvl="0" indent="0" algn="l" rtl="0">
              <a:lnSpc>
                <a:spcPct val="100000"/>
              </a:lnSpc>
              <a:spcBef>
                <a:spcPts val="0"/>
              </a:spcBef>
              <a:spcAft>
                <a:spcPts val="0"/>
              </a:spcAft>
              <a:buSzPts val="1400"/>
              <a:buNone/>
            </a:pPr>
            <a:endParaRPr/>
          </a:p>
          <a:p>
            <a:pPr marL="235572" lvl="0" indent="-235572" algn="l" rtl="0">
              <a:lnSpc>
                <a:spcPct val="100000"/>
              </a:lnSpc>
              <a:spcBef>
                <a:spcPts val="0"/>
              </a:spcBef>
              <a:spcAft>
                <a:spcPts val="0"/>
              </a:spcAft>
              <a:buClr>
                <a:schemeClr val="dk1"/>
              </a:buClr>
              <a:buSzPts val="1200"/>
              <a:buFont typeface="Calibri"/>
              <a:buAutoNum type="arabicPeriod"/>
            </a:pPr>
            <a:r>
              <a:rPr lang="en-US"/>
              <a:t>Teachers cite:</a:t>
            </a:r>
            <a:endParaRPr/>
          </a:p>
          <a:p>
            <a:pPr marL="706717" lvl="1" indent="-235572" algn="l" rtl="0">
              <a:lnSpc>
                <a:spcPct val="100000"/>
              </a:lnSpc>
              <a:spcBef>
                <a:spcPts val="0"/>
              </a:spcBef>
              <a:spcAft>
                <a:spcPts val="0"/>
              </a:spcAft>
              <a:buClr>
                <a:schemeClr val="dk1"/>
              </a:buClr>
              <a:buSzPts val="1200"/>
              <a:buFont typeface="Calibri"/>
              <a:buAutoNum type="arabicPeriod"/>
            </a:pPr>
            <a:r>
              <a:rPr lang="en-US"/>
              <a:t>company culture; bosses and compensation for non-teaching related requirements</a:t>
            </a:r>
            <a:endParaRPr/>
          </a:p>
          <a:p>
            <a:pPr marL="706717" lvl="1" indent="-235572" algn="l" rtl="0">
              <a:lnSpc>
                <a:spcPct val="100000"/>
              </a:lnSpc>
              <a:spcBef>
                <a:spcPts val="0"/>
              </a:spcBef>
              <a:spcAft>
                <a:spcPts val="0"/>
              </a:spcAft>
              <a:buClr>
                <a:schemeClr val="dk1"/>
              </a:buClr>
              <a:buSzPts val="1200"/>
              <a:buFont typeface="Calibri"/>
              <a:buAutoNum type="arabicPeriod"/>
            </a:pPr>
            <a:r>
              <a:rPr lang="en-US"/>
              <a:t>lack of motivation respect from students…</a:t>
            </a:r>
            <a:endParaRPr/>
          </a:p>
          <a:p>
            <a:pPr marL="457200" lvl="1" indent="0" algn="l" rtl="0">
              <a:lnSpc>
                <a:spcPct val="100000"/>
              </a:lnSpc>
              <a:spcBef>
                <a:spcPts val="0"/>
              </a:spcBef>
              <a:spcAft>
                <a:spcPts val="0"/>
              </a:spcAft>
              <a:buSzPts val="1400"/>
              <a:buNone/>
            </a:pPr>
            <a:r>
              <a:rPr lang="en-US"/>
              <a:t>	</a:t>
            </a:r>
            <a:endParaRPr/>
          </a:p>
          <a:p>
            <a:pPr marL="457200" lvl="1" indent="0" algn="l" rtl="0">
              <a:lnSpc>
                <a:spcPct val="100000"/>
              </a:lnSpc>
              <a:spcBef>
                <a:spcPts val="0"/>
              </a:spcBef>
              <a:spcAft>
                <a:spcPts val="0"/>
              </a:spcAft>
              <a:buSzPts val="1400"/>
              <a:buNone/>
            </a:pPr>
            <a:r>
              <a:rPr lang="en-US" b="1"/>
              <a:t>Students cited:</a:t>
            </a:r>
            <a:endParaRPr/>
          </a:p>
          <a:p>
            <a:pPr marL="0" lvl="0" indent="0" algn="l" rtl="0">
              <a:lnSpc>
                <a:spcPct val="100000"/>
              </a:lnSpc>
              <a:spcBef>
                <a:spcPts val="0"/>
              </a:spcBef>
              <a:spcAft>
                <a:spcPts val="0"/>
              </a:spcAft>
              <a:buClr>
                <a:srgbClr val="202124"/>
              </a:buClr>
              <a:buSzPts val="1200"/>
              <a:buFont typeface="Arial"/>
              <a:buChar char="•"/>
            </a:pPr>
            <a:r>
              <a:rPr lang="en-US" b="0" i="0">
                <a:solidFill>
                  <a:srgbClr val="202124"/>
                </a:solidFill>
                <a:latin typeface="Roboto"/>
                <a:ea typeface="Roboto"/>
                <a:cs typeface="Roboto"/>
                <a:sym typeface="Roboto"/>
              </a:rPr>
              <a:t>Social anxiety, general anxiety, test anxiety, or panic attacks.</a:t>
            </a:r>
            <a:endParaRPr/>
          </a:p>
          <a:p>
            <a:pPr marL="0" lvl="0" indent="0" algn="l" rtl="0">
              <a:lnSpc>
                <a:spcPct val="100000"/>
              </a:lnSpc>
              <a:spcBef>
                <a:spcPts val="0"/>
              </a:spcBef>
              <a:spcAft>
                <a:spcPts val="0"/>
              </a:spcAft>
              <a:buClr>
                <a:srgbClr val="202124"/>
              </a:buClr>
              <a:buSzPts val="1200"/>
              <a:buFont typeface="Arial"/>
              <a:buChar char="•"/>
            </a:pPr>
            <a:r>
              <a:rPr lang="en-US" b="0" i="0">
                <a:solidFill>
                  <a:srgbClr val="202124"/>
                </a:solidFill>
                <a:latin typeface="Roboto"/>
                <a:ea typeface="Roboto"/>
                <a:cs typeface="Roboto"/>
                <a:sym typeface="Roboto"/>
              </a:rPr>
              <a:t>Family problems.</a:t>
            </a:r>
            <a:endParaRPr/>
          </a:p>
          <a:p>
            <a:pPr marL="0" lvl="0" indent="0" algn="l" rtl="0">
              <a:lnSpc>
                <a:spcPct val="100000"/>
              </a:lnSpc>
              <a:spcBef>
                <a:spcPts val="0"/>
              </a:spcBef>
              <a:spcAft>
                <a:spcPts val="0"/>
              </a:spcAft>
              <a:buClr>
                <a:srgbClr val="202124"/>
              </a:buClr>
              <a:buSzPts val="1200"/>
              <a:buFont typeface="Arial"/>
              <a:buChar char="•"/>
            </a:pPr>
            <a:r>
              <a:rPr lang="en-US" b="0" i="0">
                <a:solidFill>
                  <a:srgbClr val="202124"/>
                </a:solidFill>
                <a:latin typeface="Roboto"/>
                <a:ea typeface="Roboto"/>
                <a:cs typeface="Roboto"/>
                <a:sym typeface="Roboto"/>
              </a:rPr>
              <a:t>Depression, low self-esteem, loneliness.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i="1"/>
              <a:t>(#1 UNHAPPIEST was security officer- late nights, unsafe conditions and low pay.)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8" name="Google Shape;198;p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5: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0" i="0">
                <a:solidFill>
                  <a:srgbClr val="212121"/>
                </a:solidFill>
                <a:latin typeface="Arial"/>
                <a:ea typeface="Arial"/>
                <a:cs typeface="Arial"/>
                <a:sym typeface="Arial"/>
              </a:rPr>
              <a:t>Lumberjacks (per </a:t>
            </a:r>
            <a:r>
              <a:rPr lang="en-US" b="0" i="1">
                <a:solidFill>
                  <a:srgbClr val="212121"/>
                </a:solidFill>
                <a:latin typeface="Arial"/>
                <a:ea typeface="Arial"/>
                <a:cs typeface="Arial"/>
                <a:sym typeface="Arial"/>
              </a:rPr>
              <a:t>web article (cited): the happiest, most meaningful, least stressful level jobs) (</a:t>
            </a:r>
            <a:r>
              <a:rPr lang="en-US" b="0" i="1">
                <a:solidFill>
                  <a:srgbClr val="2A2A2A"/>
                </a:solidFill>
                <a:latin typeface="georgia"/>
                <a:ea typeface="georgia"/>
                <a:cs typeface="georgia"/>
                <a:sym typeface="georgia"/>
              </a:rPr>
              <a:t>Bureau of Labor Statistics’ American Time Use Survey.)</a:t>
            </a:r>
            <a:endParaRPr/>
          </a:p>
          <a:p>
            <a:pPr marL="0" lvl="0" indent="0" algn="l" rtl="0">
              <a:lnSpc>
                <a:spcPct val="100000"/>
              </a:lnSpc>
              <a:spcBef>
                <a:spcPts val="0"/>
              </a:spcBef>
              <a:spcAft>
                <a:spcPts val="0"/>
              </a:spcAft>
              <a:buSzPts val="1400"/>
              <a:buNone/>
            </a:pPr>
            <a:endParaRPr b="0" i="1">
              <a:solidFill>
                <a:srgbClr val="2A2A2A"/>
              </a:solidFill>
              <a:latin typeface="georgia"/>
              <a:ea typeface="georgia"/>
              <a:cs typeface="georgia"/>
              <a:sym typeface="georgia"/>
            </a:endParaRPr>
          </a:p>
          <a:p>
            <a:pPr marL="285750" marR="0" lvl="0" indent="-285750" algn="l" rtl="0">
              <a:lnSpc>
                <a:spcPct val="100000"/>
              </a:lnSpc>
              <a:spcBef>
                <a:spcPts val="0"/>
              </a:spcBef>
              <a:spcAft>
                <a:spcPts val="0"/>
              </a:spcAft>
              <a:buClr>
                <a:schemeClr val="dk1"/>
              </a:buClr>
              <a:buSzPts val="1200"/>
              <a:buFont typeface="Arial"/>
              <a:buChar char="•"/>
            </a:pPr>
            <a:r>
              <a:rPr lang="en-US" sz="1200">
                <a:latin typeface="Times New Roman"/>
                <a:ea typeface="Times New Roman"/>
                <a:cs typeface="Times New Roman"/>
                <a:sym typeface="Times New Roman"/>
              </a:rPr>
              <a:t>Leikvoll, Vanessa. “Need a Change? Here Are 25 of the Happiest Jobs That Make over $50k .” </a:t>
            </a:r>
            <a:r>
              <a:rPr lang="en-US" sz="1200" i="1">
                <a:latin typeface="Times New Roman"/>
                <a:ea typeface="Times New Roman"/>
                <a:cs typeface="Times New Roman"/>
                <a:sym typeface="Times New Roman"/>
              </a:rPr>
              <a:t>Leaders.com</a:t>
            </a:r>
            <a:r>
              <a:rPr lang="en-US" sz="1200">
                <a:latin typeface="Times New Roman"/>
                <a:ea typeface="Times New Roman"/>
                <a:cs typeface="Times New Roman"/>
                <a:sym typeface="Times New Roman"/>
              </a:rPr>
              <a:t>, 2 Nov. 2022, https://leaders.com/articles/business/happiest-jobs/. </a:t>
            </a:r>
            <a:endParaRPr/>
          </a:p>
          <a:p>
            <a:pPr marL="285750" marR="0" lvl="0" indent="-285750" algn="l" rtl="0">
              <a:lnSpc>
                <a:spcPct val="100000"/>
              </a:lnSpc>
              <a:spcBef>
                <a:spcPts val="0"/>
              </a:spcBef>
              <a:spcAft>
                <a:spcPts val="0"/>
              </a:spcAft>
              <a:buClr>
                <a:schemeClr val="dk1"/>
              </a:buClr>
              <a:buSzPts val="1200"/>
              <a:buFont typeface="Arial"/>
              <a:buChar char="•"/>
            </a:pPr>
            <a:r>
              <a:rPr lang="en-US" sz="1200">
                <a:latin typeface="Times New Roman"/>
                <a:ea typeface="Times New Roman"/>
                <a:cs typeface="Times New Roman"/>
                <a:sym typeface="Times New Roman"/>
              </a:rPr>
              <a:t>Kim, Eric S., et al. </a:t>
            </a:r>
            <a:r>
              <a:rPr lang="en-US" sz="1200" i="1">
                <a:latin typeface="Times New Roman"/>
                <a:ea typeface="Times New Roman"/>
                <a:cs typeface="Times New Roman"/>
                <a:sym typeface="Times New Roman"/>
              </a:rPr>
              <a:t>Sense of Purpose in Life and Subsequent Physical, Behavioral, and Psychosocial Health: An Outcome-Wide Approach </a:t>
            </a:r>
            <a:r>
              <a:rPr lang="en-US" sz="1200">
                <a:latin typeface="Times New Roman"/>
                <a:ea typeface="Times New Roman"/>
                <a:cs typeface="Times New Roman"/>
                <a:sym typeface="Times New Roman"/>
              </a:rPr>
              <a:t>, Sage Journals American Journal of Health Promotion , 18 Aug. 2021, https://journals.sagepub.com/doi/10.1177/08901171211038545. </a:t>
            </a:r>
            <a:endParaRPr/>
          </a:p>
          <a:p>
            <a:pPr marL="0" marR="0" lvl="0" indent="0" algn="l" rtl="0">
              <a:lnSpc>
                <a:spcPct val="100000"/>
              </a:lnSpc>
              <a:spcBef>
                <a:spcPts val="0"/>
              </a:spcBef>
              <a:spcAft>
                <a:spcPts val="0"/>
              </a:spcAft>
              <a:buClr>
                <a:schemeClr val="dk1"/>
              </a:buClr>
              <a:buSzPts val="1200"/>
              <a:buFont typeface="Calibri"/>
              <a:buNone/>
            </a:pP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b="0" i="1">
              <a:solidFill>
                <a:srgbClr val="212121"/>
              </a:solidFill>
              <a:latin typeface="Arial"/>
              <a:ea typeface="Arial"/>
              <a:cs typeface="Arial"/>
              <a:sym typeface="Arial"/>
            </a:endParaRPr>
          </a:p>
          <a:p>
            <a:pPr marL="0" lvl="0" indent="0" algn="l" rtl="0">
              <a:lnSpc>
                <a:spcPct val="100000"/>
              </a:lnSpc>
              <a:spcBef>
                <a:spcPts val="0"/>
              </a:spcBef>
              <a:spcAft>
                <a:spcPts val="0"/>
              </a:spcAft>
              <a:buSzPts val="1400"/>
              <a:buNone/>
            </a:pPr>
            <a:endParaRPr b="0"/>
          </a:p>
        </p:txBody>
      </p:sp>
      <p:sp>
        <p:nvSpPr>
          <p:cNvPr id="217" name="Google Shape;217;p6: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a:t>Higher stress levels lower our HAPPINESS LEVEL.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Question: How are we handling stress?  Gina ask this question:</a:t>
            </a:r>
            <a:endParaRPr/>
          </a:p>
          <a:p>
            <a:pPr marL="0" lvl="0" indent="0" algn="l" rtl="0">
              <a:lnSpc>
                <a:spcPct val="100000"/>
              </a:lnSpc>
              <a:spcBef>
                <a:spcPts val="0"/>
              </a:spcBef>
              <a:spcAft>
                <a:spcPts val="0"/>
              </a:spcAft>
              <a:buSzPts val="1400"/>
              <a:buNone/>
            </a:pPr>
            <a:endParaRPr/>
          </a:p>
        </p:txBody>
      </p:sp>
      <p:sp>
        <p:nvSpPr>
          <p:cNvPr id="234" name="Google Shape;234;p7: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8: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solidFill>
                  <a:srgbClr val="202124"/>
                </a:solidFill>
                <a:latin typeface="Roboto"/>
                <a:ea typeface="Roboto"/>
                <a:cs typeface="Roboto"/>
                <a:sym typeface="Roboto"/>
              </a:rPr>
              <a:t>In a TED TALK called a World Without Complaining, the speaker listed the top  reasons people complain:</a:t>
            </a:r>
            <a:endParaRPr b="1" i="0">
              <a:solidFill>
                <a:srgbClr val="202124"/>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b="1" i="0">
                <a:solidFill>
                  <a:srgbClr val="202124"/>
                </a:solidFill>
                <a:latin typeface="Roboto"/>
                <a:ea typeface="Roboto"/>
                <a:cs typeface="Roboto"/>
                <a:sym typeface="Roboto"/>
              </a:rPr>
              <a:t>1. To get attention </a:t>
            </a:r>
            <a:endParaRPr/>
          </a:p>
          <a:p>
            <a:pPr marL="0" lvl="0" indent="0" algn="l" rtl="0">
              <a:lnSpc>
                <a:spcPct val="100000"/>
              </a:lnSpc>
              <a:spcBef>
                <a:spcPts val="0"/>
              </a:spcBef>
              <a:spcAft>
                <a:spcPts val="0"/>
              </a:spcAft>
              <a:buSzPts val="1400"/>
              <a:buNone/>
            </a:pPr>
            <a:r>
              <a:rPr lang="en-US" b="1">
                <a:solidFill>
                  <a:srgbClr val="202124"/>
                </a:solidFill>
                <a:latin typeface="Roboto"/>
                <a:ea typeface="Roboto"/>
                <a:cs typeface="Roboto"/>
                <a:sym typeface="Roboto"/>
              </a:rPr>
              <a:t>2</a:t>
            </a:r>
            <a:r>
              <a:rPr lang="en-US" b="1" i="0">
                <a:solidFill>
                  <a:srgbClr val="202124"/>
                </a:solidFill>
                <a:latin typeface="Roboto"/>
                <a:ea typeface="Roboto"/>
                <a:cs typeface="Roboto"/>
                <a:sym typeface="Roboto"/>
              </a:rPr>
              <a:t>. inspire envy (or brag), </a:t>
            </a:r>
            <a:r>
              <a:rPr lang="en-US" b="0" i="0">
                <a:solidFill>
                  <a:srgbClr val="202124"/>
                </a:solidFill>
                <a:latin typeface="Roboto"/>
                <a:ea typeface="Roboto"/>
                <a:cs typeface="Roboto"/>
                <a:sym typeface="Roboto"/>
              </a:rPr>
              <a:t>notice the </a:t>
            </a:r>
            <a:r>
              <a:rPr lang="en-US" b="1" i="0">
                <a:solidFill>
                  <a:srgbClr val="202124"/>
                </a:solidFill>
                <a:latin typeface="Roboto"/>
                <a:ea typeface="Roboto"/>
                <a:cs typeface="Roboto"/>
                <a:sym typeface="Roboto"/>
              </a:rPr>
              <a:t>TONE</a:t>
            </a:r>
            <a:r>
              <a:rPr lang="en-US" b="0" i="0">
                <a:solidFill>
                  <a:srgbClr val="202124"/>
                </a:solidFill>
                <a:latin typeface="Roboto"/>
                <a:ea typeface="Roboto"/>
                <a:cs typeface="Roboto"/>
                <a:sym typeface="Roboto"/>
              </a:rPr>
              <a:t>! </a:t>
            </a:r>
            <a:endParaRPr/>
          </a:p>
          <a:p>
            <a:pPr marL="0" lvl="0" indent="0" algn="l" rtl="0">
              <a:lnSpc>
                <a:spcPct val="100000"/>
              </a:lnSpc>
              <a:spcBef>
                <a:spcPts val="0"/>
              </a:spcBef>
              <a:spcAft>
                <a:spcPts val="0"/>
              </a:spcAft>
              <a:buSzPts val="1400"/>
              <a:buNone/>
            </a:pPr>
            <a:r>
              <a:rPr lang="en-US" b="1">
                <a:solidFill>
                  <a:srgbClr val="202124"/>
                </a:solidFill>
                <a:latin typeface="Roboto"/>
                <a:ea typeface="Roboto"/>
                <a:cs typeface="Roboto"/>
                <a:sym typeface="Roboto"/>
              </a:rPr>
              <a:t>3</a:t>
            </a:r>
            <a:r>
              <a:rPr lang="en-US" b="1" i="0">
                <a:solidFill>
                  <a:srgbClr val="202124"/>
                </a:solidFill>
                <a:latin typeface="Roboto"/>
                <a:ea typeface="Roboto"/>
                <a:cs typeface="Roboto"/>
                <a:sym typeface="Roboto"/>
              </a:rPr>
              <a:t>. make themselves more powerful </a:t>
            </a:r>
            <a:r>
              <a:rPr lang="en-US" b="0" i="1">
                <a:solidFill>
                  <a:srgbClr val="202124"/>
                </a:solidFill>
                <a:latin typeface="Roboto"/>
                <a:ea typeface="Roboto"/>
                <a:cs typeface="Roboto"/>
                <a:sym typeface="Roboto"/>
              </a:rPr>
              <a:t>I have all these responsibilities because I’m in charge of so many things</a:t>
            </a:r>
            <a:endParaRPr b="1" i="0">
              <a:solidFill>
                <a:srgbClr val="202124"/>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a:solidFill>
                  <a:srgbClr val="202124"/>
                </a:solidFill>
                <a:latin typeface="Roboto"/>
                <a:ea typeface="Roboto"/>
                <a:cs typeface="Roboto"/>
                <a:sym typeface="Roboto"/>
              </a:rPr>
              <a:t>4</a:t>
            </a:r>
            <a:r>
              <a:rPr lang="en-US" b="0" i="0">
                <a:solidFill>
                  <a:srgbClr val="202124"/>
                </a:solidFill>
                <a:latin typeface="Roboto"/>
                <a:ea typeface="Roboto"/>
                <a:cs typeface="Roboto"/>
                <a:sym typeface="Roboto"/>
              </a:rPr>
              <a:t>. </a:t>
            </a:r>
            <a:r>
              <a:rPr lang="en-US" b="1" i="0">
                <a:solidFill>
                  <a:srgbClr val="202124"/>
                </a:solidFill>
                <a:latin typeface="Roboto"/>
                <a:ea typeface="Roboto"/>
                <a:cs typeface="Roboto"/>
                <a:sym typeface="Roboto"/>
              </a:rPr>
              <a:t>remove responsibility or to excuse poor performance</a:t>
            </a:r>
            <a:r>
              <a:rPr lang="en-US" b="0" i="0">
                <a:solidFill>
                  <a:srgbClr val="202124"/>
                </a:solidFill>
                <a:latin typeface="Roboto"/>
                <a:ea typeface="Roboto"/>
                <a:cs typeface="Roboto"/>
                <a:sym typeface="Roboto"/>
              </a:rPr>
              <a:t>. </a:t>
            </a:r>
            <a:r>
              <a:rPr lang="en-US" b="0" i="1">
                <a:solidFill>
                  <a:srgbClr val="202124"/>
                </a:solidFill>
                <a:latin typeface="Roboto"/>
                <a:ea typeface="Roboto"/>
                <a:cs typeface="Roboto"/>
                <a:sym typeface="Roboto"/>
              </a:rPr>
              <a:t>I cannot do my job because… or I was doing this or that because someone else wasn’t doing it, and…. </a:t>
            </a:r>
            <a:endParaRPr/>
          </a:p>
          <a:p>
            <a:pPr marL="0" lvl="0" indent="0" algn="l" rtl="0">
              <a:lnSpc>
                <a:spcPct val="100000"/>
              </a:lnSpc>
              <a:spcBef>
                <a:spcPts val="0"/>
              </a:spcBef>
              <a:spcAft>
                <a:spcPts val="0"/>
              </a:spcAft>
              <a:buSzPts val="1400"/>
              <a:buNone/>
            </a:pPr>
            <a:endParaRPr b="0" i="1">
              <a:solidFill>
                <a:srgbClr val="202124"/>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b="0" i="1">
                <a:solidFill>
                  <a:srgbClr val="202124"/>
                </a:solidFill>
                <a:latin typeface="Roboto"/>
                <a:ea typeface="Roboto"/>
                <a:cs typeface="Roboto"/>
                <a:sym typeface="Roboto"/>
              </a:rPr>
              <a:t>Bonus reason: </a:t>
            </a:r>
            <a:r>
              <a:rPr lang="en-US" b="1" i="1">
                <a:solidFill>
                  <a:srgbClr val="202124"/>
                </a:solidFill>
                <a:latin typeface="Roboto"/>
                <a:ea typeface="Roboto"/>
                <a:cs typeface="Roboto"/>
                <a:sym typeface="Roboto"/>
              </a:rPr>
              <a:t>because we don’t know how else to communicate</a:t>
            </a:r>
            <a:r>
              <a:rPr lang="en-US" b="0" i="1">
                <a:solidFill>
                  <a:srgbClr val="202124"/>
                </a:solidFill>
                <a:latin typeface="Roboto"/>
                <a:ea typeface="Roboto"/>
                <a:cs typeface="Roboto"/>
                <a:sym typeface="Roboto"/>
              </a:rPr>
              <a:t>. </a:t>
            </a:r>
            <a:endParaRPr/>
          </a:p>
          <a:p>
            <a:pPr marL="0" lvl="0" indent="0" algn="l" rtl="0">
              <a:lnSpc>
                <a:spcPct val="100000"/>
              </a:lnSpc>
              <a:spcBef>
                <a:spcPts val="0"/>
              </a:spcBef>
              <a:spcAft>
                <a:spcPts val="0"/>
              </a:spcAft>
              <a:buSzPts val="1400"/>
              <a:buNone/>
            </a:pPr>
            <a:r>
              <a:rPr lang="en-US" b="1" i="0">
                <a:solidFill>
                  <a:srgbClr val="202124"/>
                </a:solidFill>
                <a:latin typeface="Roboto"/>
                <a:ea typeface="Roboto"/>
                <a:cs typeface="Roboto"/>
                <a:sym typeface="Roboto"/>
              </a:rPr>
              <a:t>Highly Recommend: </a:t>
            </a:r>
            <a:endParaRPr/>
          </a:p>
          <a:p>
            <a:pPr marL="0" lvl="0" indent="0" algn="l" rtl="0">
              <a:lnSpc>
                <a:spcPct val="100000"/>
              </a:lnSpc>
              <a:spcBef>
                <a:spcPts val="0"/>
              </a:spcBef>
              <a:spcAft>
                <a:spcPts val="0"/>
              </a:spcAft>
              <a:buSzPts val="1400"/>
              <a:buNone/>
            </a:pPr>
            <a:r>
              <a:rPr lang="en-US" b="1" i="0">
                <a:solidFill>
                  <a:srgbClr val="202124"/>
                </a:solidFill>
                <a:latin typeface="Roboto"/>
                <a:ea typeface="Roboto"/>
                <a:cs typeface="Roboto"/>
                <a:sym typeface="Roboto"/>
              </a:rPr>
              <a:t>Top 5 REASONS people complain </a:t>
            </a:r>
            <a:r>
              <a:rPr lang="en-US" b="0" i="1">
                <a:solidFill>
                  <a:srgbClr val="202124"/>
                </a:solidFill>
                <a:latin typeface="Roboto"/>
                <a:ea typeface="Roboto"/>
                <a:cs typeface="Roboto"/>
                <a:sym typeface="Roboto"/>
              </a:rPr>
              <a:t>A World without complaining” Will Bowen TED TALK</a:t>
            </a:r>
            <a:endParaRPr b="0" i="0">
              <a:solidFill>
                <a:srgbClr val="202124"/>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200"/>
              <a:buFont typeface="Calibri"/>
              <a:buNone/>
            </a:pPr>
            <a:r>
              <a:rPr lang="en-US" b="0"/>
              <a:t>Wear a complaining bracelet and try not to complain for 21 Days. The physical action makes a connection with your brain regarding how often we complain and how bad our complaining habit may be. </a:t>
            </a:r>
            <a:endParaRPr/>
          </a:p>
          <a:p>
            <a:pPr marL="0" marR="0" lvl="0" indent="0" algn="l" rtl="0">
              <a:lnSpc>
                <a:spcPct val="100000"/>
              </a:lnSpc>
              <a:spcBef>
                <a:spcPts val="0"/>
              </a:spcBef>
              <a:spcAft>
                <a:spcPts val="0"/>
              </a:spcAft>
              <a:buClr>
                <a:schemeClr val="dk1"/>
              </a:buClr>
              <a:buSzPts val="1800"/>
              <a:buFont typeface="Calibri"/>
              <a:buNone/>
            </a:pPr>
            <a:endParaRPr sz="1800" b="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“A World Without Complaining.” </a:t>
            </a:r>
            <a:r>
              <a:rPr lang="en-US" sz="1800" i="1">
                <a:latin typeface="Times New Roman"/>
                <a:ea typeface="Times New Roman"/>
                <a:cs typeface="Times New Roman"/>
                <a:sym typeface="Times New Roman"/>
              </a:rPr>
              <a:t>A World without Complaining</a:t>
            </a:r>
            <a:r>
              <a:rPr lang="en-US" sz="1800">
                <a:latin typeface="Times New Roman"/>
                <a:ea typeface="Times New Roman"/>
                <a:cs typeface="Times New Roman"/>
                <a:sym typeface="Times New Roman"/>
              </a:rPr>
              <a:t>, TED Talk, TED Ideas Worth Spreading, Jan. 2018, https://www.ted.com/talks/will_bowen_a_world_without_complaining_jan_2018. Accessed 23 Jan. 2023. </a:t>
            </a:r>
            <a:endParaRPr/>
          </a:p>
          <a:p>
            <a:pPr marL="0" lvl="0" indent="0" algn="l" rtl="0">
              <a:lnSpc>
                <a:spcPct val="100000"/>
              </a:lnSpc>
              <a:spcBef>
                <a:spcPts val="0"/>
              </a:spcBef>
              <a:spcAft>
                <a:spcPts val="0"/>
              </a:spcAft>
              <a:buSzPts val="1400"/>
              <a:buNone/>
            </a:pPr>
            <a:endParaRPr b="0"/>
          </a:p>
        </p:txBody>
      </p:sp>
      <p:sp>
        <p:nvSpPr>
          <p:cNvPr id="261" name="Google Shape;261;p9: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solidFill>
                  <a:srgbClr val="202124"/>
                </a:solidFill>
                <a:latin typeface="Roboto"/>
                <a:ea typeface="Roboto"/>
                <a:cs typeface="Roboto"/>
                <a:sym typeface="Roboto"/>
              </a:rPr>
              <a:t>In a TED TALK called a World Without Complaining, the speaker listed the top  reasons people complain:</a:t>
            </a:r>
            <a:endParaRPr b="1" i="0">
              <a:solidFill>
                <a:srgbClr val="202124"/>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b="1" i="0">
                <a:solidFill>
                  <a:srgbClr val="202124"/>
                </a:solidFill>
                <a:latin typeface="Roboto"/>
                <a:ea typeface="Roboto"/>
                <a:cs typeface="Roboto"/>
                <a:sym typeface="Roboto"/>
              </a:rPr>
              <a:t>1. To get attention </a:t>
            </a:r>
            <a:endParaRPr/>
          </a:p>
          <a:p>
            <a:pPr marL="0" lvl="0" indent="0" algn="l" rtl="0">
              <a:lnSpc>
                <a:spcPct val="100000"/>
              </a:lnSpc>
              <a:spcBef>
                <a:spcPts val="0"/>
              </a:spcBef>
              <a:spcAft>
                <a:spcPts val="0"/>
              </a:spcAft>
              <a:buSzPts val="1400"/>
              <a:buNone/>
            </a:pPr>
            <a:r>
              <a:rPr lang="en-US" b="1">
                <a:solidFill>
                  <a:srgbClr val="202124"/>
                </a:solidFill>
                <a:latin typeface="Roboto"/>
                <a:ea typeface="Roboto"/>
                <a:cs typeface="Roboto"/>
                <a:sym typeface="Roboto"/>
              </a:rPr>
              <a:t>2</a:t>
            </a:r>
            <a:r>
              <a:rPr lang="en-US" b="1" i="0">
                <a:solidFill>
                  <a:srgbClr val="202124"/>
                </a:solidFill>
                <a:latin typeface="Roboto"/>
                <a:ea typeface="Roboto"/>
                <a:cs typeface="Roboto"/>
                <a:sym typeface="Roboto"/>
              </a:rPr>
              <a:t>. inspire envy (or brag), </a:t>
            </a:r>
            <a:r>
              <a:rPr lang="en-US" b="0" i="0">
                <a:solidFill>
                  <a:srgbClr val="202124"/>
                </a:solidFill>
                <a:latin typeface="Roboto"/>
                <a:ea typeface="Roboto"/>
                <a:cs typeface="Roboto"/>
                <a:sym typeface="Roboto"/>
              </a:rPr>
              <a:t>notice the </a:t>
            </a:r>
            <a:r>
              <a:rPr lang="en-US" b="1" i="0">
                <a:solidFill>
                  <a:srgbClr val="202124"/>
                </a:solidFill>
                <a:latin typeface="Roboto"/>
                <a:ea typeface="Roboto"/>
                <a:cs typeface="Roboto"/>
                <a:sym typeface="Roboto"/>
              </a:rPr>
              <a:t>TONE</a:t>
            </a:r>
            <a:r>
              <a:rPr lang="en-US" b="0" i="0">
                <a:solidFill>
                  <a:srgbClr val="202124"/>
                </a:solidFill>
                <a:latin typeface="Roboto"/>
                <a:ea typeface="Roboto"/>
                <a:cs typeface="Roboto"/>
                <a:sym typeface="Roboto"/>
              </a:rPr>
              <a:t>! </a:t>
            </a:r>
            <a:endParaRPr/>
          </a:p>
          <a:p>
            <a:pPr marL="0" lvl="0" indent="0" algn="l" rtl="0">
              <a:lnSpc>
                <a:spcPct val="100000"/>
              </a:lnSpc>
              <a:spcBef>
                <a:spcPts val="0"/>
              </a:spcBef>
              <a:spcAft>
                <a:spcPts val="0"/>
              </a:spcAft>
              <a:buSzPts val="1400"/>
              <a:buNone/>
            </a:pPr>
            <a:r>
              <a:rPr lang="en-US" b="1">
                <a:solidFill>
                  <a:srgbClr val="202124"/>
                </a:solidFill>
                <a:latin typeface="Roboto"/>
                <a:ea typeface="Roboto"/>
                <a:cs typeface="Roboto"/>
                <a:sym typeface="Roboto"/>
              </a:rPr>
              <a:t>3</a:t>
            </a:r>
            <a:r>
              <a:rPr lang="en-US" b="1" i="0">
                <a:solidFill>
                  <a:srgbClr val="202124"/>
                </a:solidFill>
                <a:latin typeface="Roboto"/>
                <a:ea typeface="Roboto"/>
                <a:cs typeface="Roboto"/>
                <a:sym typeface="Roboto"/>
              </a:rPr>
              <a:t>. make themselves more powerful </a:t>
            </a:r>
            <a:r>
              <a:rPr lang="en-US" b="0" i="1">
                <a:solidFill>
                  <a:srgbClr val="202124"/>
                </a:solidFill>
                <a:latin typeface="Roboto"/>
                <a:ea typeface="Roboto"/>
                <a:cs typeface="Roboto"/>
                <a:sym typeface="Roboto"/>
              </a:rPr>
              <a:t>I have all these responsibilities because I’m in charge of so many things</a:t>
            </a:r>
            <a:endParaRPr b="1" i="0">
              <a:solidFill>
                <a:srgbClr val="202124"/>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a:solidFill>
                  <a:srgbClr val="202124"/>
                </a:solidFill>
                <a:latin typeface="Roboto"/>
                <a:ea typeface="Roboto"/>
                <a:cs typeface="Roboto"/>
                <a:sym typeface="Roboto"/>
              </a:rPr>
              <a:t>4</a:t>
            </a:r>
            <a:r>
              <a:rPr lang="en-US" b="0" i="0">
                <a:solidFill>
                  <a:srgbClr val="202124"/>
                </a:solidFill>
                <a:latin typeface="Roboto"/>
                <a:ea typeface="Roboto"/>
                <a:cs typeface="Roboto"/>
                <a:sym typeface="Roboto"/>
              </a:rPr>
              <a:t>. </a:t>
            </a:r>
            <a:r>
              <a:rPr lang="en-US" b="1" i="0">
                <a:solidFill>
                  <a:srgbClr val="202124"/>
                </a:solidFill>
                <a:latin typeface="Roboto"/>
                <a:ea typeface="Roboto"/>
                <a:cs typeface="Roboto"/>
                <a:sym typeface="Roboto"/>
              </a:rPr>
              <a:t>remove responsibility or to excuse poor performance</a:t>
            </a:r>
            <a:r>
              <a:rPr lang="en-US" b="0" i="0">
                <a:solidFill>
                  <a:srgbClr val="202124"/>
                </a:solidFill>
                <a:latin typeface="Roboto"/>
                <a:ea typeface="Roboto"/>
                <a:cs typeface="Roboto"/>
                <a:sym typeface="Roboto"/>
              </a:rPr>
              <a:t>. </a:t>
            </a:r>
            <a:r>
              <a:rPr lang="en-US" b="0" i="1">
                <a:solidFill>
                  <a:srgbClr val="202124"/>
                </a:solidFill>
                <a:latin typeface="Roboto"/>
                <a:ea typeface="Roboto"/>
                <a:cs typeface="Roboto"/>
                <a:sym typeface="Roboto"/>
              </a:rPr>
              <a:t>I cannot do my job because… or I was doing this or that because someone else wasn’t doing it, and…. </a:t>
            </a:r>
            <a:endParaRPr/>
          </a:p>
          <a:p>
            <a:pPr marL="0" lvl="0" indent="0" algn="l" rtl="0">
              <a:lnSpc>
                <a:spcPct val="100000"/>
              </a:lnSpc>
              <a:spcBef>
                <a:spcPts val="0"/>
              </a:spcBef>
              <a:spcAft>
                <a:spcPts val="0"/>
              </a:spcAft>
              <a:buSzPts val="1400"/>
              <a:buNone/>
            </a:pPr>
            <a:endParaRPr b="0" i="1">
              <a:solidFill>
                <a:srgbClr val="202124"/>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b="0" i="1">
                <a:solidFill>
                  <a:srgbClr val="202124"/>
                </a:solidFill>
                <a:latin typeface="Roboto"/>
                <a:ea typeface="Roboto"/>
                <a:cs typeface="Roboto"/>
                <a:sym typeface="Roboto"/>
              </a:rPr>
              <a:t>Bonus reason: </a:t>
            </a:r>
            <a:r>
              <a:rPr lang="en-US" b="1" i="1">
                <a:solidFill>
                  <a:srgbClr val="202124"/>
                </a:solidFill>
                <a:latin typeface="Roboto"/>
                <a:ea typeface="Roboto"/>
                <a:cs typeface="Roboto"/>
                <a:sym typeface="Roboto"/>
              </a:rPr>
              <a:t>because we don’t know how else to communicate</a:t>
            </a:r>
            <a:r>
              <a:rPr lang="en-US" b="0" i="1">
                <a:solidFill>
                  <a:srgbClr val="202124"/>
                </a:solidFill>
                <a:latin typeface="Roboto"/>
                <a:ea typeface="Roboto"/>
                <a:cs typeface="Roboto"/>
                <a:sym typeface="Roboto"/>
              </a:rPr>
              <a:t>. </a:t>
            </a:r>
            <a:endParaRPr/>
          </a:p>
          <a:p>
            <a:pPr marL="0" lvl="0" indent="0" algn="l" rtl="0">
              <a:lnSpc>
                <a:spcPct val="100000"/>
              </a:lnSpc>
              <a:spcBef>
                <a:spcPts val="0"/>
              </a:spcBef>
              <a:spcAft>
                <a:spcPts val="0"/>
              </a:spcAft>
              <a:buSzPts val="1400"/>
              <a:buNone/>
            </a:pPr>
            <a:r>
              <a:rPr lang="en-US" b="1" i="0">
                <a:solidFill>
                  <a:srgbClr val="202124"/>
                </a:solidFill>
                <a:latin typeface="Roboto"/>
                <a:ea typeface="Roboto"/>
                <a:cs typeface="Roboto"/>
                <a:sym typeface="Roboto"/>
              </a:rPr>
              <a:t>Highly Recommend: </a:t>
            </a:r>
            <a:endParaRPr/>
          </a:p>
          <a:p>
            <a:pPr marL="0" lvl="0" indent="0" algn="l" rtl="0">
              <a:lnSpc>
                <a:spcPct val="100000"/>
              </a:lnSpc>
              <a:spcBef>
                <a:spcPts val="0"/>
              </a:spcBef>
              <a:spcAft>
                <a:spcPts val="0"/>
              </a:spcAft>
              <a:buSzPts val="1400"/>
              <a:buNone/>
            </a:pPr>
            <a:r>
              <a:rPr lang="en-US" b="1" i="0">
                <a:solidFill>
                  <a:srgbClr val="202124"/>
                </a:solidFill>
                <a:latin typeface="Roboto"/>
                <a:ea typeface="Roboto"/>
                <a:cs typeface="Roboto"/>
                <a:sym typeface="Roboto"/>
              </a:rPr>
              <a:t>Top 5 REASONS people complain </a:t>
            </a:r>
            <a:r>
              <a:rPr lang="en-US" b="0" i="1">
                <a:solidFill>
                  <a:srgbClr val="202124"/>
                </a:solidFill>
                <a:latin typeface="Roboto"/>
                <a:ea typeface="Roboto"/>
                <a:cs typeface="Roboto"/>
                <a:sym typeface="Roboto"/>
              </a:rPr>
              <a:t>A World without complaining” Will Bowen TED TALK</a:t>
            </a:r>
            <a:endParaRPr b="0" i="0">
              <a:solidFill>
                <a:srgbClr val="202124"/>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200"/>
              <a:buFont typeface="Calibri"/>
              <a:buNone/>
            </a:pPr>
            <a:r>
              <a:rPr lang="en-US" b="0"/>
              <a:t>Wear a complaining bracelet and try not to complain for 21 Days. The physical action makes a connection with your brain regarding how often we complain and how bad our complaining habit may be. </a:t>
            </a:r>
            <a:endParaRPr/>
          </a:p>
          <a:p>
            <a:pPr marL="0" marR="0" lvl="0" indent="0" algn="l" rtl="0">
              <a:lnSpc>
                <a:spcPct val="100000"/>
              </a:lnSpc>
              <a:spcBef>
                <a:spcPts val="0"/>
              </a:spcBef>
              <a:spcAft>
                <a:spcPts val="0"/>
              </a:spcAft>
              <a:buClr>
                <a:schemeClr val="dk1"/>
              </a:buClr>
              <a:buSzPts val="1800"/>
              <a:buFont typeface="Calibri"/>
              <a:buNone/>
            </a:pPr>
            <a:endParaRPr sz="1800" b="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“A World Without Complaining.” </a:t>
            </a:r>
            <a:r>
              <a:rPr lang="en-US" sz="1800" i="1">
                <a:latin typeface="Times New Roman"/>
                <a:ea typeface="Times New Roman"/>
                <a:cs typeface="Times New Roman"/>
                <a:sym typeface="Times New Roman"/>
              </a:rPr>
              <a:t>A World without Complaining</a:t>
            </a:r>
            <a:r>
              <a:rPr lang="en-US" sz="1800">
                <a:latin typeface="Times New Roman"/>
                <a:ea typeface="Times New Roman"/>
                <a:cs typeface="Times New Roman"/>
                <a:sym typeface="Times New Roman"/>
              </a:rPr>
              <a:t>, TED Talk, TED Ideas Worth Spreading, Jan. 2018, https://www.ted.com/talks/will_bowen_a_world_without_complaining_jan_2018. Accessed 23 Jan. 2023. </a:t>
            </a:r>
            <a:endParaRPr/>
          </a:p>
          <a:p>
            <a:pPr marL="0" lvl="0" indent="0" algn="l" rtl="0">
              <a:lnSpc>
                <a:spcPct val="100000"/>
              </a:lnSpc>
              <a:spcBef>
                <a:spcPts val="0"/>
              </a:spcBef>
              <a:spcAft>
                <a:spcPts val="0"/>
              </a:spcAft>
              <a:buSzPts val="1400"/>
              <a:buNone/>
            </a:pPr>
            <a:endParaRPr b="0"/>
          </a:p>
        </p:txBody>
      </p:sp>
      <p:sp>
        <p:nvSpPr>
          <p:cNvPr id="275" name="Google Shape;275;p1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
        <p:cNvGrpSpPr/>
        <p:nvPr/>
      </p:nvGrpSpPr>
      <p:grpSpPr>
        <a:xfrm>
          <a:off x="0" y="0"/>
          <a:ext cx="0" cy="0"/>
          <a:chOff x="0" y="0"/>
          <a:chExt cx="0" cy="0"/>
        </a:xfrm>
      </p:grpSpPr>
      <p:sp>
        <p:nvSpPr>
          <p:cNvPr id="15" name="Google Shape;15;p34"/>
          <p:cNvSpPr>
            <a:spLocks noGrp="1"/>
          </p:cNvSpPr>
          <p:nvPr>
            <p:ph type="pic" idx="2"/>
          </p:nvPr>
        </p:nvSpPr>
        <p:spPr>
          <a:xfrm>
            <a:off x="0" y="0"/>
            <a:ext cx="12192000" cy="6858000"/>
          </a:xfrm>
          <a:prstGeom prst="rect">
            <a:avLst/>
          </a:prstGeom>
          <a:solidFill>
            <a:srgbClr val="FEFEFE"/>
          </a:solidFill>
          <a:ln>
            <a:noFill/>
          </a:ln>
        </p:spPr>
      </p:sp>
      <p:sp>
        <p:nvSpPr>
          <p:cNvPr id="16" name="Google Shape;16;p34"/>
          <p:cNvSpPr txBox="1">
            <a:spLocks noGrp="1"/>
          </p:cNvSpPr>
          <p:nvPr>
            <p:ph type="ctrTitle"/>
          </p:nvPr>
        </p:nvSpPr>
        <p:spPr>
          <a:xfrm>
            <a:off x="2520000" y="0"/>
            <a:ext cx="9672000" cy="6857999"/>
          </a:xfrm>
          <a:prstGeom prst="rect">
            <a:avLst/>
          </a:prstGeom>
          <a:solidFill>
            <a:schemeClr val="lt2">
              <a:alpha val="69411"/>
            </a:schemeClr>
          </a:solidFill>
          <a:ln>
            <a:noFill/>
          </a:ln>
        </p:spPr>
        <p:txBody>
          <a:bodyPr spcFirstLastPara="1" wrap="square" lIns="1116000" tIns="0" rIns="180000" bIns="0" anchor="ctr" anchorCtr="0">
            <a:noAutofit/>
          </a:bodyPr>
          <a:lstStyle>
            <a:lvl1pPr lvl="0" algn="l">
              <a:lnSpc>
                <a:spcPct val="90000"/>
              </a:lnSpc>
              <a:spcBef>
                <a:spcPts val="0"/>
              </a:spcBef>
              <a:spcAft>
                <a:spcPts val="0"/>
              </a:spcAft>
              <a:buClr>
                <a:schemeClr val="dk1"/>
              </a:buClr>
              <a:buSzPts val="5000"/>
              <a:buFont typeface="Gill Sans"/>
              <a:buNone/>
              <a:defRPr sz="5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3600000" y="4276447"/>
            <a:ext cx="5161550" cy="620016"/>
          </a:xfrm>
          <a:prstGeom prst="rect">
            <a:avLst/>
          </a:prstGeom>
          <a:gradFill>
            <a:gsLst>
              <a:gs pos="0">
                <a:schemeClr val="lt2"/>
              </a:gs>
              <a:gs pos="100000">
                <a:schemeClr val="accent2"/>
              </a:gs>
            </a:gsLst>
            <a:lin ang="14400000" scaled="0"/>
          </a:gradFill>
          <a:ln>
            <a:noFill/>
          </a:ln>
        </p:spPr>
        <p:txBody>
          <a:bodyPr spcFirstLastPara="1" wrap="square" lIns="144000" tIns="0" rIns="0" bIns="0" anchor="ctr" anchorCtr="0">
            <a:noAutofit/>
          </a:bodyPr>
          <a:lstStyle>
            <a:lvl1pPr lvl="0" algn="l">
              <a:lnSpc>
                <a:spcPct val="100000"/>
              </a:lnSpc>
              <a:spcBef>
                <a:spcPts val="0"/>
              </a:spcBef>
              <a:spcAft>
                <a:spcPts val="0"/>
              </a:spcAft>
              <a:buSzPts val="2400"/>
              <a:buNone/>
              <a:defRPr sz="2400" b="1" i="1">
                <a:solidFill>
                  <a:schemeClr val="accent1"/>
                </a:solidFill>
              </a:defRPr>
            </a:lvl1pPr>
            <a:lvl2pPr lvl="1" algn="ctr">
              <a:lnSpc>
                <a:spcPct val="100000"/>
              </a:lnSpc>
              <a:spcBef>
                <a:spcPts val="1000"/>
              </a:spcBef>
              <a:spcAft>
                <a:spcPts val="0"/>
              </a:spcAft>
              <a:buSzPts val="2000"/>
              <a:buFont typeface="Arial"/>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280"/>
              <a:buNone/>
              <a:defRPr sz="1600"/>
            </a:lvl4pPr>
            <a:lvl5pPr lvl="4" algn="ctr">
              <a:lnSpc>
                <a:spcPct val="100000"/>
              </a:lnSpc>
              <a:spcBef>
                <a:spcPts val="1000"/>
              </a:spcBef>
              <a:spcAft>
                <a:spcPts val="0"/>
              </a:spcAft>
              <a:buClr>
                <a:schemeClr val="lt1"/>
              </a:buClr>
              <a:buSzPts val="1600"/>
              <a:buNone/>
              <a:defRPr sz="1600"/>
            </a:lvl5pPr>
            <a:lvl6pPr lvl="5" algn="ctr">
              <a:lnSpc>
                <a:spcPct val="90000"/>
              </a:lnSpc>
              <a:spcBef>
                <a:spcPts val="10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34"/>
          <p:cNvSpPr txBox="1">
            <a:spLocks noGrp="1"/>
          </p:cNvSpPr>
          <p:nvPr>
            <p:ph type="ftr" idx="11"/>
          </p:nvPr>
        </p:nvSpPr>
        <p:spPr>
          <a:xfrm>
            <a:off x="3600000" y="626208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4"/>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ubtitle Only - Dark">
  <p:cSld name="Title and Subtitle Only - Dark">
    <p:spTree>
      <p:nvGrpSpPr>
        <p:cNvPr id="1" name="Shape 123"/>
        <p:cNvGrpSpPr/>
        <p:nvPr/>
      </p:nvGrpSpPr>
      <p:grpSpPr>
        <a:xfrm>
          <a:off x="0" y="0"/>
          <a:ext cx="0" cy="0"/>
          <a:chOff x="0" y="0"/>
          <a:chExt cx="0" cy="0"/>
        </a:xfrm>
      </p:grpSpPr>
      <p:sp>
        <p:nvSpPr>
          <p:cNvPr id="124" name="Google Shape;124;p41"/>
          <p:cNvSpPr/>
          <p:nvPr/>
        </p:nvSpPr>
        <p:spPr>
          <a:xfrm rot="5400000">
            <a:off x="8188485" y="2854485"/>
            <a:ext cx="4407031" cy="3600000"/>
          </a:xfrm>
          <a:custGeom>
            <a:avLst/>
            <a:gdLst/>
            <a:ahLst/>
            <a:cxnLst/>
            <a:rect l="l" t="t" r="r" b="b"/>
            <a:pathLst>
              <a:path w="4407031" h="3600000" extrusionOk="0">
                <a:moveTo>
                  <a:pt x="0" y="180000"/>
                </a:moveTo>
                <a:lnTo>
                  <a:pt x="0" y="0"/>
                </a:lnTo>
                <a:lnTo>
                  <a:pt x="4227031" y="0"/>
                </a:lnTo>
                <a:lnTo>
                  <a:pt x="4407031" y="0"/>
                </a:lnTo>
                <a:lnTo>
                  <a:pt x="4407031" y="180000"/>
                </a:lnTo>
                <a:lnTo>
                  <a:pt x="4407031" y="3600000"/>
                </a:lnTo>
                <a:lnTo>
                  <a:pt x="4227031" y="3600000"/>
                </a:lnTo>
                <a:lnTo>
                  <a:pt x="4227031" y="180000"/>
                </a:lnTo>
                <a:close/>
              </a:path>
            </a:pathLst>
          </a:custGeom>
          <a:solidFill>
            <a:srgbClr val="7F7F7F">
              <a:alpha val="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5" name="Google Shape;125;p41"/>
          <p:cNvSpPr txBox="1"/>
          <p:nvPr/>
        </p:nvSpPr>
        <p:spPr>
          <a:xfrm>
            <a:off x="0" y="-436"/>
            <a:ext cx="12192000" cy="2451405"/>
          </a:xfrm>
          <a:prstGeom prst="rect">
            <a:avLst/>
          </a:prstGeom>
          <a:gradFill>
            <a:gsLst>
              <a:gs pos="0">
                <a:schemeClr val="dk2"/>
              </a:gs>
              <a:gs pos="100000">
                <a:schemeClr val="accent2"/>
              </a:gs>
            </a:gsLst>
            <a:lin ang="14400000" scaled="0"/>
          </a:gradFill>
          <a:ln>
            <a:noFill/>
          </a:ln>
        </p:spPr>
        <p:txBody>
          <a:bodyPr spcFirstLastPara="1" wrap="square" lIns="91425" tIns="45700" rIns="91425" bIns="45700" anchor="t" anchorCtr="0">
            <a:noAutofit/>
          </a:bodyPr>
          <a:lstStyle/>
          <a:p>
            <a:pPr marL="266700" marR="0" lvl="0" indent="-165100" algn="l" rtl="0">
              <a:lnSpc>
                <a:spcPct val="100000"/>
              </a:lnSpc>
              <a:spcBef>
                <a:spcPts val="0"/>
              </a:spcBef>
              <a:spcAft>
                <a:spcPts val="0"/>
              </a:spcAft>
              <a:buClr>
                <a:schemeClr val="accent2"/>
              </a:buClr>
              <a:buSzPts val="1600"/>
              <a:buFont typeface="Arial"/>
              <a:buNone/>
            </a:pPr>
            <a:endParaRPr sz="1600" b="0" i="0" u="none" strike="noStrike" cap="none">
              <a:solidFill>
                <a:schemeClr val="dk1"/>
              </a:solidFill>
              <a:latin typeface="Arial"/>
              <a:ea typeface="Arial"/>
              <a:cs typeface="Arial"/>
              <a:sym typeface="Arial"/>
            </a:endParaRPr>
          </a:p>
        </p:txBody>
      </p:sp>
      <p:sp>
        <p:nvSpPr>
          <p:cNvPr id="126" name="Google Shape;126;p41"/>
          <p:cNvSpPr txBox="1">
            <a:spLocks noGrp="1"/>
          </p:cNvSpPr>
          <p:nvPr>
            <p:ph type="title"/>
          </p:nvPr>
        </p:nvSpPr>
        <p:spPr>
          <a:xfrm>
            <a:off x="684000" y="808186"/>
            <a:ext cx="7560000" cy="37016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Gill San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1"/>
          <p:cNvSpPr txBox="1">
            <a:spLocks noGrp="1"/>
          </p:cNvSpPr>
          <p:nvPr>
            <p:ph type="body" idx="1"/>
          </p:nvPr>
        </p:nvSpPr>
        <p:spPr>
          <a:xfrm>
            <a:off x="684213" y="1405643"/>
            <a:ext cx="7559675" cy="3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200"/>
              <a:buNone/>
              <a:defRPr sz="2200">
                <a:solidFill>
                  <a:schemeClr val="lt1"/>
                </a:solidFill>
                <a:latin typeface="Gill Sans"/>
                <a:ea typeface="Gill Sans"/>
                <a:cs typeface="Gill Sans"/>
                <a:sym typeface="Gill Sans"/>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1"/>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1"/>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0" name="Google Shape;130;p41"/>
          <p:cNvSpPr/>
          <p:nvPr/>
        </p:nvSpPr>
        <p:spPr>
          <a:xfrm rot="5400000">
            <a:off x="9166516" y="-574515"/>
            <a:ext cx="2450969" cy="3600000"/>
          </a:xfrm>
          <a:custGeom>
            <a:avLst/>
            <a:gdLst/>
            <a:ahLst/>
            <a:cxnLst/>
            <a:rect l="l" t="t" r="r" b="b"/>
            <a:pathLst>
              <a:path w="2450969" h="3600000" extrusionOk="0">
                <a:moveTo>
                  <a:pt x="0" y="3600000"/>
                </a:moveTo>
                <a:lnTo>
                  <a:pt x="0" y="0"/>
                </a:lnTo>
                <a:lnTo>
                  <a:pt x="180000" y="0"/>
                </a:lnTo>
                <a:lnTo>
                  <a:pt x="2450969" y="0"/>
                </a:lnTo>
                <a:lnTo>
                  <a:pt x="2450969" y="180000"/>
                </a:lnTo>
                <a:lnTo>
                  <a:pt x="180000" y="180000"/>
                </a:lnTo>
                <a:lnTo>
                  <a:pt x="180000" y="3600000"/>
                </a:lnTo>
                <a:close/>
              </a:path>
            </a:pathLst>
          </a:custGeom>
          <a:gradFill>
            <a:gsLst>
              <a:gs pos="0">
                <a:srgbClr val="FFFFFF">
                  <a:alpha val="4313"/>
                </a:srgbClr>
              </a:gs>
              <a:gs pos="100000">
                <a:srgbClr val="FFFFFF">
                  <a:alpha val="29411"/>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ubtitle Only - Full Photo">
  <p:cSld name="Title and Subtitle Only - Full Photo">
    <p:spTree>
      <p:nvGrpSpPr>
        <p:cNvPr id="1" name="Shape 131"/>
        <p:cNvGrpSpPr/>
        <p:nvPr/>
      </p:nvGrpSpPr>
      <p:grpSpPr>
        <a:xfrm>
          <a:off x="0" y="0"/>
          <a:ext cx="0" cy="0"/>
          <a:chOff x="0" y="0"/>
          <a:chExt cx="0" cy="0"/>
        </a:xfrm>
      </p:grpSpPr>
      <p:sp>
        <p:nvSpPr>
          <p:cNvPr id="132" name="Google Shape;132;p42"/>
          <p:cNvSpPr>
            <a:spLocks noGrp="1"/>
          </p:cNvSpPr>
          <p:nvPr>
            <p:ph type="pic" idx="2"/>
          </p:nvPr>
        </p:nvSpPr>
        <p:spPr>
          <a:xfrm>
            <a:off x="180000" y="179109"/>
            <a:ext cx="11832000" cy="6513922"/>
          </a:xfrm>
          <a:prstGeom prst="rect">
            <a:avLst/>
          </a:prstGeom>
          <a:solidFill>
            <a:srgbClr val="3F3F3F"/>
          </a:solidFill>
          <a:ln>
            <a:noFill/>
          </a:ln>
        </p:spPr>
      </p:sp>
      <p:sp>
        <p:nvSpPr>
          <p:cNvPr id="133" name="Google Shape;133;p42"/>
          <p:cNvSpPr txBox="1">
            <a:spLocks noGrp="1"/>
          </p:cNvSpPr>
          <p:nvPr>
            <p:ph type="title"/>
          </p:nvPr>
        </p:nvSpPr>
        <p:spPr>
          <a:xfrm>
            <a:off x="684000" y="808185"/>
            <a:ext cx="7560000" cy="36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Gill Sans"/>
              <a:buNone/>
              <a:defRPr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2"/>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2"/>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6" name="Google Shape;136;p42"/>
          <p:cNvSpPr/>
          <p:nvPr/>
        </p:nvSpPr>
        <p:spPr>
          <a:xfrm rot="5400000">
            <a:off x="6963000" y="1629000"/>
            <a:ext cx="6858000" cy="3600000"/>
          </a:xfrm>
          <a:custGeom>
            <a:avLst/>
            <a:gdLst/>
            <a:ahLst/>
            <a:cxnLst/>
            <a:rect l="l" t="t" r="r" b="b"/>
            <a:pathLst>
              <a:path w="6858000" h="3600000" extrusionOk="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42"/>
          <p:cNvSpPr txBox="1">
            <a:spLocks noGrp="1"/>
          </p:cNvSpPr>
          <p:nvPr>
            <p:ph type="body" idx="1"/>
          </p:nvPr>
        </p:nvSpPr>
        <p:spPr>
          <a:xfrm>
            <a:off x="684213" y="1405643"/>
            <a:ext cx="7559675" cy="3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200"/>
              <a:buNone/>
              <a:defRPr sz="2200">
                <a:solidFill>
                  <a:schemeClr val="lt1"/>
                </a:solidFill>
                <a:latin typeface="Gill Sans"/>
                <a:ea typeface="Gill Sans"/>
                <a:cs typeface="Gill Sans"/>
                <a:sym typeface="Gill Sans"/>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138"/>
        <p:cNvGrpSpPr/>
        <p:nvPr/>
      </p:nvGrpSpPr>
      <p:grpSpPr>
        <a:xfrm>
          <a:off x="0" y="0"/>
          <a:ext cx="0" cy="0"/>
          <a:chOff x="0" y="0"/>
          <a:chExt cx="0" cy="0"/>
        </a:xfrm>
      </p:grpSpPr>
      <p:sp>
        <p:nvSpPr>
          <p:cNvPr id="139" name="Google Shape;139;p43"/>
          <p:cNvSpPr txBox="1"/>
          <p:nvPr/>
        </p:nvSpPr>
        <p:spPr>
          <a:xfrm>
            <a:off x="0" y="-436"/>
            <a:ext cx="12192000" cy="6858436"/>
          </a:xfrm>
          <a:prstGeom prst="rect">
            <a:avLst/>
          </a:prstGeom>
          <a:gradFill>
            <a:gsLst>
              <a:gs pos="0">
                <a:schemeClr val="dk2"/>
              </a:gs>
              <a:gs pos="100000">
                <a:schemeClr val="accent2"/>
              </a:gs>
            </a:gsLst>
            <a:lin ang="14400000" scaled="0"/>
          </a:gradFill>
          <a:ln>
            <a:noFill/>
          </a:ln>
        </p:spPr>
        <p:txBody>
          <a:bodyPr spcFirstLastPara="1" wrap="square" lIns="91425" tIns="45700" rIns="91425" bIns="45700" anchor="t" anchorCtr="0">
            <a:noAutofit/>
          </a:bodyPr>
          <a:lstStyle/>
          <a:p>
            <a:pPr marL="266700" marR="0" lvl="0" indent="-165100" algn="l" rtl="0">
              <a:lnSpc>
                <a:spcPct val="100000"/>
              </a:lnSpc>
              <a:spcBef>
                <a:spcPts val="0"/>
              </a:spcBef>
              <a:spcAft>
                <a:spcPts val="0"/>
              </a:spcAft>
              <a:buClr>
                <a:schemeClr val="accent2"/>
              </a:buClr>
              <a:buSzPts val="1600"/>
              <a:buFont typeface="Arial"/>
              <a:buNone/>
            </a:pPr>
            <a:endParaRPr sz="1600" b="0" i="0" u="none" strike="noStrike" cap="none">
              <a:solidFill>
                <a:schemeClr val="dk1"/>
              </a:solidFill>
              <a:latin typeface="Arial"/>
              <a:ea typeface="Arial"/>
              <a:cs typeface="Arial"/>
              <a:sym typeface="Arial"/>
            </a:endParaRPr>
          </a:p>
        </p:txBody>
      </p:sp>
      <p:sp>
        <p:nvSpPr>
          <p:cNvPr id="140" name="Google Shape;140;p43"/>
          <p:cNvSpPr/>
          <p:nvPr/>
        </p:nvSpPr>
        <p:spPr>
          <a:xfrm rot="5400000">
            <a:off x="6963000" y="1629000"/>
            <a:ext cx="6858000" cy="3600000"/>
          </a:xfrm>
          <a:custGeom>
            <a:avLst/>
            <a:gdLst/>
            <a:ahLst/>
            <a:cxnLst/>
            <a:rect l="l" t="t" r="r" b="b"/>
            <a:pathLst>
              <a:path w="6858000" h="3600000" extrusionOk="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43"/>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3"/>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43" name="Google Shape;143;p43"/>
          <p:cNvSpPr txBox="1">
            <a:spLocks noGrp="1"/>
          </p:cNvSpPr>
          <p:nvPr>
            <p:ph type="body" idx="1"/>
          </p:nvPr>
        </p:nvSpPr>
        <p:spPr>
          <a:xfrm>
            <a:off x="1303794" y="3407563"/>
            <a:ext cx="2034138" cy="245885"/>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2"/>
              </a:buClr>
              <a:buSzPts val="1200"/>
              <a:buFont typeface="Arial"/>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43"/>
          <p:cNvSpPr txBox="1">
            <a:spLocks noGrp="1"/>
          </p:cNvSpPr>
          <p:nvPr>
            <p:ph type="body" idx="2"/>
          </p:nvPr>
        </p:nvSpPr>
        <p:spPr>
          <a:xfrm>
            <a:off x="1303794" y="3005055"/>
            <a:ext cx="2034138" cy="360445"/>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3"/>
          <p:cNvSpPr txBox="1">
            <a:spLocks noGrp="1"/>
          </p:cNvSpPr>
          <p:nvPr>
            <p:ph type="body" idx="3"/>
          </p:nvPr>
        </p:nvSpPr>
        <p:spPr>
          <a:xfrm>
            <a:off x="5066363" y="3407563"/>
            <a:ext cx="2034138" cy="245885"/>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2"/>
              </a:buClr>
              <a:buSzPts val="1200"/>
              <a:buFont typeface="Arial"/>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3"/>
          <p:cNvSpPr txBox="1">
            <a:spLocks noGrp="1"/>
          </p:cNvSpPr>
          <p:nvPr>
            <p:ph type="body" idx="4"/>
          </p:nvPr>
        </p:nvSpPr>
        <p:spPr>
          <a:xfrm>
            <a:off x="5066363" y="3005055"/>
            <a:ext cx="2034138" cy="360445"/>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3"/>
          <p:cNvSpPr txBox="1">
            <a:spLocks noGrp="1"/>
          </p:cNvSpPr>
          <p:nvPr>
            <p:ph type="body" idx="5"/>
          </p:nvPr>
        </p:nvSpPr>
        <p:spPr>
          <a:xfrm>
            <a:off x="8828931" y="3407563"/>
            <a:ext cx="2034138" cy="245885"/>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2"/>
              </a:buClr>
              <a:buSzPts val="1200"/>
              <a:buFont typeface="Arial"/>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3"/>
          <p:cNvSpPr txBox="1">
            <a:spLocks noGrp="1"/>
          </p:cNvSpPr>
          <p:nvPr>
            <p:ph type="body" idx="6"/>
          </p:nvPr>
        </p:nvSpPr>
        <p:spPr>
          <a:xfrm>
            <a:off x="8828931" y="3005055"/>
            <a:ext cx="2034138" cy="360445"/>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3"/>
          <p:cNvSpPr>
            <a:spLocks noGrp="1"/>
          </p:cNvSpPr>
          <p:nvPr>
            <p:ph type="pic" idx="7"/>
          </p:nvPr>
        </p:nvSpPr>
        <p:spPr>
          <a:xfrm>
            <a:off x="1867711" y="1648853"/>
            <a:ext cx="906304" cy="1206290"/>
          </a:xfrm>
          <a:prstGeom prst="rect">
            <a:avLst/>
          </a:prstGeom>
          <a:noFill/>
          <a:ln>
            <a:noFill/>
          </a:ln>
        </p:spPr>
      </p:sp>
      <p:sp>
        <p:nvSpPr>
          <p:cNvPr id="150" name="Google Shape;150;p43"/>
          <p:cNvSpPr>
            <a:spLocks noGrp="1"/>
          </p:cNvSpPr>
          <p:nvPr>
            <p:ph type="pic" idx="8"/>
          </p:nvPr>
        </p:nvSpPr>
        <p:spPr>
          <a:xfrm>
            <a:off x="5630280" y="1648853"/>
            <a:ext cx="906304" cy="1206290"/>
          </a:xfrm>
          <a:prstGeom prst="rect">
            <a:avLst/>
          </a:prstGeom>
          <a:noFill/>
          <a:ln>
            <a:noFill/>
          </a:ln>
        </p:spPr>
      </p:sp>
      <p:sp>
        <p:nvSpPr>
          <p:cNvPr id="151" name="Google Shape;151;p43"/>
          <p:cNvSpPr>
            <a:spLocks noGrp="1"/>
          </p:cNvSpPr>
          <p:nvPr>
            <p:ph type="pic" idx="9"/>
          </p:nvPr>
        </p:nvSpPr>
        <p:spPr>
          <a:xfrm>
            <a:off x="9392848" y="1648853"/>
            <a:ext cx="906304" cy="1206290"/>
          </a:xfrm>
          <a:prstGeom prst="rect">
            <a:avLst/>
          </a:prstGeom>
          <a:noFill/>
          <a:ln>
            <a:noFill/>
          </a:ln>
        </p:spPr>
      </p:sp>
      <p:sp>
        <p:nvSpPr>
          <p:cNvPr id="152" name="Google Shape;152;p43"/>
          <p:cNvSpPr txBox="1">
            <a:spLocks noGrp="1"/>
          </p:cNvSpPr>
          <p:nvPr>
            <p:ph type="body" idx="13"/>
          </p:nvPr>
        </p:nvSpPr>
        <p:spPr>
          <a:xfrm>
            <a:off x="1303794" y="5736658"/>
            <a:ext cx="2034138" cy="245885"/>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2"/>
              </a:buClr>
              <a:buSzPts val="1200"/>
              <a:buFont typeface="Arial"/>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3"/>
          <p:cNvSpPr txBox="1">
            <a:spLocks noGrp="1"/>
          </p:cNvSpPr>
          <p:nvPr>
            <p:ph type="body" idx="14"/>
          </p:nvPr>
        </p:nvSpPr>
        <p:spPr>
          <a:xfrm>
            <a:off x="1303794" y="5334150"/>
            <a:ext cx="2034138" cy="360445"/>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43"/>
          <p:cNvSpPr txBox="1">
            <a:spLocks noGrp="1"/>
          </p:cNvSpPr>
          <p:nvPr>
            <p:ph type="body" idx="15"/>
          </p:nvPr>
        </p:nvSpPr>
        <p:spPr>
          <a:xfrm>
            <a:off x="5066363" y="5736658"/>
            <a:ext cx="2034138" cy="245885"/>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2"/>
              </a:buClr>
              <a:buSzPts val="1200"/>
              <a:buFont typeface="Arial"/>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3"/>
          <p:cNvSpPr txBox="1">
            <a:spLocks noGrp="1"/>
          </p:cNvSpPr>
          <p:nvPr>
            <p:ph type="body" idx="16"/>
          </p:nvPr>
        </p:nvSpPr>
        <p:spPr>
          <a:xfrm>
            <a:off x="5066363" y="5334150"/>
            <a:ext cx="2034138" cy="360445"/>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3"/>
          <p:cNvSpPr txBox="1">
            <a:spLocks noGrp="1"/>
          </p:cNvSpPr>
          <p:nvPr>
            <p:ph type="body" idx="17"/>
          </p:nvPr>
        </p:nvSpPr>
        <p:spPr>
          <a:xfrm>
            <a:off x="8828931" y="5736658"/>
            <a:ext cx="2034138" cy="245885"/>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2"/>
              </a:buClr>
              <a:buSzPts val="1200"/>
              <a:buFont typeface="Arial"/>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43"/>
          <p:cNvSpPr txBox="1">
            <a:spLocks noGrp="1"/>
          </p:cNvSpPr>
          <p:nvPr>
            <p:ph type="body" idx="18"/>
          </p:nvPr>
        </p:nvSpPr>
        <p:spPr>
          <a:xfrm>
            <a:off x="8828931" y="5334150"/>
            <a:ext cx="2034138" cy="360445"/>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3"/>
          <p:cNvSpPr>
            <a:spLocks noGrp="1"/>
          </p:cNvSpPr>
          <p:nvPr>
            <p:ph type="pic" idx="19"/>
          </p:nvPr>
        </p:nvSpPr>
        <p:spPr>
          <a:xfrm>
            <a:off x="1867711" y="3977948"/>
            <a:ext cx="906304" cy="1206290"/>
          </a:xfrm>
          <a:prstGeom prst="rect">
            <a:avLst/>
          </a:prstGeom>
          <a:noFill/>
          <a:ln>
            <a:noFill/>
          </a:ln>
        </p:spPr>
      </p:sp>
      <p:sp>
        <p:nvSpPr>
          <p:cNvPr id="159" name="Google Shape;159;p43"/>
          <p:cNvSpPr>
            <a:spLocks noGrp="1"/>
          </p:cNvSpPr>
          <p:nvPr>
            <p:ph type="pic" idx="20"/>
          </p:nvPr>
        </p:nvSpPr>
        <p:spPr>
          <a:xfrm>
            <a:off x="5630280" y="3977948"/>
            <a:ext cx="906304" cy="1206290"/>
          </a:xfrm>
          <a:prstGeom prst="rect">
            <a:avLst/>
          </a:prstGeom>
          <a:noFill/>
          <a:ln>
            <a:noFill/>
          </a:ln>
        </p:spPr>
      </p:sp>
      <p:sp>
        <p:nvSpPr>
          <p:cNvPr id="160" name="Google Shape;160;p43"/>
          <p:cNvSpPr>
            <a:spLocks noGrp="1"/>
          </p:cNvSpPr>
          <p:nvPr>
            <p:ph type="pic" idx="21"/>
          </p:nvPr>
        </p:nvSpPr>
        <p:spPr>
          <a:xfrm>
            <a:off x="9392848" y="3977948"/>
            <a:ext cx="906304" cy="1206290"/>
          </a:xfrm>
          <a:prstGeom prst="rect">
            <a:avLst/>
          </a:prstGeom>
          <a:noFill/>
          <a:ln>
            <a:noFill/>
          </a:ln>
        </p:spPr>
      </p:sp>
      <p:sp>
        <p:nvSpPr>
          <p:cNvPr id="161" name="Google Shape;161;p43"/>
          <p:cNvSpPr txBox="1">
            <a:spLocks noGrp="1"/>
          </p:cNvSpPr>
          <p:nvPr>
            <p:ph type="title"/>
          </p:nvPr>
        </p:nvSpPr>
        <p:spPr>
          <a:xfrm>
            <a:off x="684000" y="808186"/>
            <a:ext cx="7560000" cy="37016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Gill San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2"/>
        <p:cNvGrpSpPr/>
        <p:nvPr/>
      </p:nvGrpSpPr>
      <p:grpSpPr>
        <a:xfrm>
          <a:off x="0" y="0"/>
          <a:ext cx="0" cy="0"/>
          <a:chOff x="0" y="0"/>
          <a:chExt cx="0" cy="0"/>
        </a:xfrm>
      </p:grpSpPr>
      <p:sp>
        <p:nvSpPr>
          <p:cNvPr id="163" name="Google Shape;163;p44"/>
          <p:cNvSpPr/>
          <p:nvPr/>
        </p:nvSpPr>
        <p:spPr>
          <a:xfrm>
            <a:off x="180000" y="179109"/>
            <a:ext cx="11832000" cy="651392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44"/>
          <p:cNvSpPr txBox="1">
            <a:spLocks noGrp="1"/>
          </p:cNvSpPr>
          <p:nvPr>
            <p:ph type="body" idx="1"/>
          </p:nvPr>
        </p:nvSpPr>
        <p:spPr>
          <a:xfrm>
            <a:off x="684213" y="1405643"/>
            <a:ext cx="7559675" cy="3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200"/>
              <a:buNone/>
              <a:defRPr sz="2200">
                <a:solidFill>
                  <a:schemeClr val="dk1"/>
                </a:solidFill>
                <a:latin typeface="Gill Sans"/>
                <a:ea typeface="Gill Sans"/>
                <a:cs typeface="Gill Sans"/>
                <a:sym typeface="Gill Sans"/>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4"/>
          <p:cNvSpPr txBox="1">
            <a:spLocks noGrp="1"/>
          </p:cNvSpPr>
          <p:nvPr>
            <p:ph type="title"/>
          </p:nvPr>
        </p:nvSpPr>
        <p:spPr>
          <a:xfrm>
            <a:off x="684000" y="808186"/>
            <a:ext cx="7560000" cy="37016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4"/>
          <p:cNvSpPr txBox="1">
            <a:spLocks noGrp="1"/>
          </p:cNvSpPr>
          <p:nvPr>
            <p:ph type="body" idx="2"/>
          </p:nvPr>
        </p:nvSpPr>
        <p:spPr>
          <a:xfrm>
            <a:off x="684000" y="1825625"/>
            <a:ext cx="10800000" cy="4320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44"/>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4"/>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69"/>
        <p:cNvGrpSpPr/>
        <p:nvPr/>
      </p:nvGrpSpPr>
      <p:grpSpPr>
        <a:xfrm>
          <a:off x="0" y="0"/>
          <a:ext cx="0" cy="0"/>
          <a:chOff x="0" y="0"/>
          <a:chExt cx="0" cy="0"/>
        </a:xfrm>
      </p:grpSpPr>
      <p:sp>
        <p:nvSpPr>
          <p:cNvPr id="170" name="Google Shape;170;p45"/>
          <p:cNvSpPr>
            <a:spLocks noGrp="1"/>
          </p:cNvSpPr>
          <p:nvPr>
            <p:ph type="pic" idx="2"/>
          </p:nvPr>
        </p:nvSpPr>
        <p:spPr>
          <a:xfrm>
            <a:off x="0" y="0"/>
            <a:ext cx="12192000" cy="6858000"/>
          </a:xfrm>
          <a:prstGeom prst="rect">
            <a:avLst/>
          </a:prstGeom>
          <a:solidFill>
            <a:srgbClr val="3F3F3F"/>
          </a:solidFill>
          <a:ln>
            <a:noFill/>
          </a:ln>
        </p:spPr>
      </p:sp>
      <p:sp>
        <p:nvSpPr>
          <p:cNvPr id="171" name="Google Shape;171;p45"/>
          <p:cNvSpPr txBox="1">
            <a:spLocks noGrp="1"/>
          </p:cNvSpPr>
          <p:nvPr>
            <p:ph type="ctrTitle"/>
          </p:nvPr>
        </p:nvSpPr>
        <p:spPr>
          <a:xfrm>
            <a:off x="0" y="0"/>
            <a:ext cx="9672000" cy="6857999"/>
          </a:xfrm>
          <a:prstGeom prst="rect">
            <a:avLst/>
          </a:prstGeom>
          <a:solidFill>
            <a:schemeClr val="dk2">
              <a:alpha val="69411"/>
            </a:schemeClr>
          </a:solidFill>
          <a:ln>
            <a:noFill/>
          </a:ln>
        </p:spPr>
        <p:txBody>
          <a:bodyPr spcFirstLastPara="1" wrap="square" lIns="1116000" tIns="0" rIns="180000" bIns="756000" anchor="ctr" anchorCtr="0">
            <a:noAutofit/>
          </a:bodyPr>
          <a:lstStyle>
            <a:lvl1pPr lvl="0" algn="l">
              <a:lnSpc>
                <a:spcPct val="65000"/>
              </a:lnSpc>
              <a:spcBef>
                <a:spcPts val="0"/>
              </a:spcBef>
              <a:spcAft>
                <a:spcPts val="0"/>
              </a:spcAft>
              <a:buClr>
                <a:schemeClr val="lt1"/>
              </a:buClr>
              <a:buSzPts val="8800"/>
              <a:buFont typeface="Gill Sans"/>
              <a:buNone/>
              <a:defRPr sz="88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5"/>
          <p:cNvSpPr txBox="1">
            <a:spLocks noGrp="1"/>
          </p:cNvSpPr>
          <p:nvPr>
            <p:ph type="body" idx="1"/>
          </p:nvPr>
        </p:nvSpPr>
        <p:spPr>
          <a:xfrm>
            <a:off x="1917700" y="4508500"/>
            <a:ext cx="3314700" cy="330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000"/>
              <a:buNone/>
              <a:defRPr sz="2000">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accent1"/>
                </a:solidFill>
              </a:defRPr>
            </a:lvl2pPr>
            <a:lvl3pPr marL="1371600" lvl="2" indent="-228600" algn="l">
              <a:lnSpc>
                <a:spcPct val="100000"/>
              </a:lnSpc>
              <a:spcBef>
                <a:spcPts val="1000"/>
              </a:spcBef>
              <a:spcAft>
                <a:spcPts val="0"/>
              </a:spcAft>
              <a:buSzPts val="1200"/>
              <a:buNone/>
              <a:defRPr>
                <a:solidFill>
                  <a:schemeClr val="accent1"/>
                </a:solidFill>
              </a:defRPr>
            </a:lvl3pPr>
            <a:lvl4pPr marL="1828800" lvl="3" indent="-228600" algn="l">
              <a:lnSpc>
                <a:spcPct val="100000"/>
              </a:lnSpc>
              <a:spcBef>
                <a:spcPts val="1000"/>
              </a:spcBef>
              <a:spcAft>
                <a:spcPts val="0"/>
              </a:spcAft>
              <a:buSzPts val="800"/>
              <a:buNone/>
              <a:defRPr>
                <a:solidFill>
                  <a:schemeClr val="accent1"/>
                </a:solidFill>
              </a:defRPr>
            </a:lvl4pPr>
            <a:lvl5pPr marL="2286000" lvl="4" indent="-228600" algn="l">
              <a:lnSpc>
                <a:spcPct val="100000"/>
              </a:lnSpc>
              <a:spcBef>
                <a:spcPts val="1000"/>
              </a:spcBef>
              <a:spcAft>
                <a:spcPts val="0"/>
              </a:spcAft>
              <a:buClr>
                <a:schemeClr val="accent1"/>
              </a:buClr>
              <a:buSzPts val="1000"/>
              <a:buNone/>
              <a:defRPr>
                <a:solidFill>
                  <a:schemeClr val="accen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45"/>
          <p:cNvSpPr txBox="1">
            <a:spLocks noGrp="1"/>
          </p:cNvSpPr>
          <p:nvPr>
            <p:ph type="body" idx="3"/>
          </p:nvPr>
        </p:nvSpPr>
        <p:spPr>
          <a:xfrm>
            <a:off x="1917700" y="5180023"/>
            <a:ext cx="3314700" cy="20502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sz="1600">
                <a:solidFill>
                  <a:schemeClr val="lt1"/>
                </a:solidFill>
              </a:defRPr>
            </a:lvl1pPr>
            <a:lvl2pPr marL="914400" lvl="1" indent="-228600" algn="l">
              <a:lnSpc>
                <a:spcPct val="100000"/>
              </a:lnSpc>
              <a:spcBef>
                <a:spcPts val="1000"/>
              </a:spcBef>
              <a:spcAft>
                <a:spcPts val="0"/>
              </a:spcAft>
              <a:buSzPts val="1400"/>
              <a:buFont typeface="Arial"/>
              <a:buNone/>
              <a:defRPr>
                <a:solidFill>
                  <a:schemeClr val="accent1"/>
                </a:solidFill>
              </a:defRPr>
            </a:lvl2pPr>
            <a:lvl3pPr marL="1371600" lvl="2" indent="-228600" algn="l">
              <a:lnSpc>
                <a:spcPct val="100000"/>
              </a:lnSpc>
              <a:spcBef>
                <a:spcPts val="1000"/>
              </a:spcBef>
              <a:spcAft>
                <a:spcPts val="0"/>
              </a:spcAft>
              <a:buSzPts val="1200"/>
              <a:buNone/>
              <a:defRPr>
                <a:solidFill>
                  <a:schemeClr val="accent1"/>
                </a:solidFill>
              </a:defRPr>
            </a:lvl3pPr>
            <a:lvl4pPr marL="1828800" lvl="3" indent="-228600" algn="l">
              <a:lnSpc>
                <a:spcPct val="100000"/>
              </a:lnSpc>
              <a:spcBef>
                <a:spcPts val="1000"/>
              </a:spcBef>
              <a:spcAft>
                <a:spcPts val="0"/>
              </a:spcAft>
              <a:buSzPts val="800"/>
              <a:buNone/>
              <a:defRPr>
                <a:solidFill>
                  <a:schemeClr val="accent1"/>
                </a:solidFill>
              </a:defRPr>
            </a:lvl4pPr>
            <a:lvl5pPr marL="2286000" lvl="4" indent="-228600" algn="l">
              <a:lnSpc>
                <a:spcPct val="100000"/>
              </a:lnSpc>
              <a:spcBef>
                <a:spcPts val="1000"/>
              </a:spcBef>
              <a:spcAft>
                <a:spcPts val="0"/>
              </a:spcAft>
              <a:buClr>
                <a:schemeClr val="accent1"/>
              </a:buClr>
              <a:buSzPts val="1000"/>
              <a:buNone/>
              <a:defRPr>
                <a:solidFill>
                  <a:schemeClr val="accen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45"/>
          <p:cNvSpPr txBox="1">
            <a:spLocks noGrp="1"/>
          </p:cNvSpPr>
          <p:nvPr>
            <p:ph type="body" idx="4"/>
          </p:nvPr>
        </p:nvSpPr>
        <p:spPr>
          <a:xfrm>
            <a:off x="1917700" y="5683561"/>
            <a:ext cx="3314700" cy="20502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sz="1600">
                <a:solidFill>
                  <a:schemeClr val="lt1"/>
                </a:solidFill>
              </a:defRPr>
            </a:lvl1pPr>
            <a:lvl2pPr marL="914400" lvl="1" indent="-228600" algn="l">
              <a:lnSpc>
                <a:spcPct val="100000"/>
              </a:lnSpc>
              <a:spcBef>
                <a:spcPts val="1000"/>
              </a:spcBef>
              <a:spcAft>
                <a:spcPts val="0"/>
              </a:spcAft>
              <a:buSzPts val="1400"/>
              <a:buFont typeface="Arial"/>
              <a:buNone/>
              <a:defRPr>
                <a:solidFill>
                  <a:schemeClr val="accent1"/>
                </a:solidFill>
              </a:defRPr>
            </a:lvl2pPr>
            <a:lvl3pPr marL="1371600" lvl="2" indent="-228600" algn="l">
              <a:lnSpc>
                <a:spcPct val="100000"/>
              </a:lnSpc>
              <a:spcBef>
                <a:spcPts val="1000"/>
              </a:spcBef>
              <a:spcAft>
                <a:spcPts val="0"/>
              </a:spcAft>
              <a:buSzPts val="1200"/>
              <a:buNone/>
              <a:defRPr>
                <a:solidFill>
                  <a:schemeClr val="accent1"/>
                </a:solidFill>
              </a:defRPr>
            </a:lvl3pPr>
            <a:lvl4pPr marL="1828800" lvl="3" indent="-228600" algn="l">
              <a:lnSpc>
                <a:spcPct val="100000"/>
              </a:lnSpc>
              <a:spcBef>
                <a:spcPts val="1000"/>
              </a:spcBef>
              <a:spcAft>
                <a:spcPts val="0"/>
              </a:spcAft>
              <a:buSzPts val="800"/>
              <a:buNone/>
              <a:defRPr>
                <a:solidFill>
                  <a:schemeClr val="accent1"/>
                </a:solidFill>
              </a:defRPr>
            </a:lvl4pPr>
            <a:lvl5pPr marL="2286000" lvl="4" indent="-228600" algn="l">
              <a:lnSpc>
                <a:spcPct val="100000"/>
              </a:lnSpc>
              <a:spcBef>
                <a:spcPts val="1000"/>
              </a:spcBef>
              <a:spcAft>
                <a:spcPts val="0"/>
              </a:spcAft>
              <a:buClr>
                <a:schemeClr val="accent1"/>
              </a:buClr>
              <a:buSzPts val="1000"/>
              <a:buNone/>
              <a:defRPr>
                <a:solidFill>
                  <a:schemeClr val="accen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45"/>
          <p:cNvSpPr txBox="1">
            <a:spLocks noGrp="1"/>
          </p:cNvSpPr>
          <p:nvPr>
            <p:ph type="body" idx="5"/>
          </p:nvPr>
        </p:nvSpPr>
        <p:spPr>
          <a:xfrm>
            <a:off x="1917700" y="4821910"/>
            <a:ext cx="3314700" cy="20502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0">
                <a:solidFill>
                  <a:schemeClr val="lt1"/>
                </a:solidFill>
              </a:defRPr>
            </a:lvl1pPr>
            <a:lvl2pPr marL="914400" lvl="1" indent="-228600" algn="l">
              <a:lnSpc>
                <a:spcPct val="100000"/>
              </a:lnSpc>
              <a:spcBef>
                <a:spcPts val="1000"/>
              </a:spcBef>
              <a:spcAft>
                <a:spcPts val="0"/>
              </a:spcAft>
              <a:buSzPts val="1400"/>
              <a:buFont typeface="Arial"/>
              <a:buNone/>
              <a:defRPr>
                <a:solidFill>
                  <a:schemeClr val="accent1"/>
                </a:solidFill>
              </a:defRPr>
            </a:lvl2pPr>
            <a:lvl3pPr marL="1371600" lvl="2" indent="-228600" algn="l">
              <a:lnSpc>
                <a:spcPct val="100000"/>
              </a:lnSpc>
              <a:spcBef>
                <a:spcPts val="1000"/>
              </a:spcBef>
              <a:spcAft>
                <a:spcPts val="0"/>
              </a:spcAft>
              <a:buSzPts val="1200"/>
              <a:buNone/>
              <a:defRPr>
                <a:solidFill>
                  <a:schemeClr val="accent1"/>
                </a:solidFill>
              </a:defRPr>
            </a:lvl3pPr>
            <a:lvl4pPr marL="1828800" lvl="3" indent="-228600" algn="l">
              <a:lnSpc>
                <a:spcPct val="100000"/>
              </a:lnSpc>
              <a:spcBef>
                <a:spcPts val="1000"/>
              </a:spcBef>
              <a:spcAft>
                <a:spcPts val="0"/>
              </a:spcAft>
              <a:buSzPts val="800"/>
              <a:buNone/>
              <a:defRPr>
                <a:solidFill>
                  <a:schemeClr val="accent1"/>
                </a:solidFill>
              </a:defRPr>
            </a:lvl4pPr>
            <a:lvl5pPr marL="2286000" lvl="4" indent="-228600" algn="l">
              <a:lnSpc>
                <a:spcPct val="100000"/>
              </a:lnSpc>
              <a:spcBef>
                <a:spcPts val="1000"/>
              </a:spcBef>
              <a:spcAft>
                <a:spcPts val="0"/>
              </a:spcAft>
              <a:buClr>
                <a:schemeClr val="accent1"/>
              </a:buClr>
              <a:buSzPts val="1000"/>
              <a:buNone/>
              <a:defRPr>
                <a:solidFill>
                  <a:schemeClr val="accen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isted Images">
  <p:cSld name="Listed Images">
    <p:spTree>
      <p:nvGrpSpPr>
        <p:cNvPr id="1" name="Shape 25"/>
        <p:cNvGrpSpPr/>
        <p:nvPr/>
      </p:nvGrpSpPr>
      <p:grpSpPr>
        <a:xfrm>
          <a:off x="0" y="0"/>
          <a:ext cx="0" cy="0"/>
          <a:chOff x="0" y="0"/>
          <a:chExt cx="0" cy="0"/>
        </a:xfrm>
      </p:grpSpPr>
      <p:sp>
        <p:nvSpPr>
          <p:cNvPr id="26" name="Google Shape;26;p35"/>
          <p:cNvSpPr/>
          <p:nvPr/>
        </p:nvSpPr>
        <p:spPr>
          <a:xfrm>
            <a:off x="180000" y="179109"/>
            <a:ext cx="11832000" cy="651392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35"/>
          <p:cNvSpPr txBox="1">
            <a:spLocks noGrp="1"/>
          </p:cNvSpPr>
          <p:nvPr>
            <p:ph type="body" idx="1"/>
          </p:nvPr>
        </p:nvSpPr>
        <p:spPr>
          <a:xfrm>
            <a:off x="684213" y="1405643"/>
            <a:ext cx="7559675" cy="3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200"/>
              <a:buNone/>
              <a:defRPr sz="2200">
                <a:solidFill>
                  <a:schemeClr val="dk1"/>
                </a:solidFill>
                <a:latin typeface="Gill Sans"/>
                <a:ea typeface="Gill Sans"/>
                <a:cs typeface="Gill Sans"/>
                <a:sym typeface="Gill Sans"/>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5"/>
          <p:cNvSpPr txBox="1">
            <a:spLocks noGrp="1"/>
          </p:cNvSpPr>
          <p:nvPr>
            <p:ph type="title"/>
          </p:nvPr>
        </p:nvSpPr>
        <p:spPr>
          <a:xfrm>
            <a:off x="684000" y="808186"/>
            <a:ext cx="7560000" cy="37016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body" idx="2"/>
          </p:nvPr>
        </p:nvSpPr>
        <p:spPr>
          <a:xfrm>
            <a:off x="2095500" y="1992933"/>
            <a:ext cx="9388499" cy="10953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5"/>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5"/>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2" name="Google Shape;32;p35"/>
          <p:cNvSpPr>
            <a:spLocks noGrp="1"/>
          </p:cNvSpPr>
          <p:nvPr>
            <p:ph type="pic" idx="3"/>
          </p:nvPr>
        </p:nvSpPr>
        <p:spPr>
          <a:xfrm>
            <a:off x="684213" y="1992934"/>
            <a:ext cx="1095375" cy="1095375"/>
          </a:xfrm>
          <a:prstGeom prst="rect">
            <a:avLst/>
          </a:prstGeom>
          <a:noFill/>
          <a:ln>
            <a:noFill/>
          </a:ln>
        </p:spPr>
      </p:sp>
      <p:sp>
        <p:nvSpPr>
          <p:cNvPr id="33" name="Google Shape;33;p35"/>
          <p:cNvSpPr>
            <a:spLocks noGrp="1"/>
          </p:cNvSpPr>
          <p:nvPr>
            <p:ph type="pic" idx="4"/>
          </p:nvPr>
        </p:nvSpPr>
        <p:spPr>
          <a:xfrm>
            <a:off x="684213" y="3431134"/>
            <a:ext cx="1095375" cy="1095375"/>
          </a:xfrm>
          <a:prstGeom prst="rect">
            <a:avLst/>
          </a:prstGeom>
          <a:noFill/>
          <a:ln>
            <a:noFill/>
          </a:ln>
        </p:spPr>
      </p:sp>
      <p:sp>
        <p:nvSpPr>
          <p:cNvPr id="34" name="Google Shape;34;p35"/>
          <p:cNvSpPr>
            <a:spLocks noGrp="1"/>
          </p:cNvSpPr>
          <p:nvPr>
            <p:ph type="pic" idx="5"/>
          </p:nvPr>
        </p:nvSpPr>
        <p:spPr>
          <a:xfrm>
            <a:off x="684213" y="4869334"/>
            <a:ext cx="1095375" cy="1095375"/>
          </a:xfrm>
          <a:prstGeom prst="rect">
            <a:avLst/>
          </a:prstGeom>
          <a:noFill/>
          <a:ln>
            <a:noFill/>
          </a:ln>
        </p:spPr>
      </p:sp>
      <p:sp>
        <p:nvSpPr>
          <p:cNvPr id="35" name="Google Shape;35;p35"/>
          <p:cNvSpPr txBox="1">
            <a:spLocks noGrp="1"/>
          </p:cNvSpPr>
          <p:nvPr>
            <p:ph type="body" idx="6"/>
          </p:nvPr>
        </p:nvSpPr>
        <p:spPr>
          <a:xfrm>
            <a:off x="2095500" y="3422739"/>
            <a:ext cx="9388499" cy="10953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7"/>
          </p:nvPr>
        </p:nvSpPr>
        <p:spPr>
          <a:xfrm>
            <a:off x="2095500" y="4867850"/>
            <a:ext cx="9388499" cy="10953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7"/>
        <p:cNvGrpSpPr/>
        <p:nvPr/>
      </p:nvGrpSpPr>
      <p:grpSpPr>
        <a:xfrm>
          <a:off x="0" y="0"/>
          <a:ext cx="0" cy="0"/>
          <a:chOff x="0" y="0"/>
          <a:chExt cx="0" cy="0"/>
        </a:xfrm>
      </p:grpSpPr>
      <p:sp>
        <p:nvSpPr>
          <p:cNvPr id="38" name="Google Shape;38;p33"/>
          <p:cNvSpPr>
            <a:spLocks noGrp="1"/>
          </p:cNvSpPr>
          <p:nvPr>
            <p:ph type="pic" idx="2"/>
          </p:nvPr>
        </p:nvSpPr>
        <p:spPr>
          <a:xfrm>
            <a:off x="0" y="0"/>
            <a:ext cx="12192000" cy="6858000"/>
          </a:xfrm>
          <a:prstGeom prst="rect">
            <a:avLst/>
          </a:prstGeom>
          <a:solidFill>
            <a:srgbClr val="3F3F3F"/>
          </a:solidFill>
          <a:ln>
            <a:noFill/>
          </a:ln>
        </p:spPr>
      </p:sp>
      <p:sp>
        <p:nvSpPr>
          <p:cNvPr id="39" name="Google Shape;39;p33"/>
          <p:cNvSpPr txBox="1">
            <a:spLocks noGrp="1"/>
          </p:cNvSpPr>
          <p:nvPr>
            <p:ph type="ctrTitle"/>
          </p:nvPr>
        </p:nvSpPr>
        <p:spPr>
          <a:xfrm>
            <a:off x="2520000" y="0"/>
            <a:ext cx="9672000" cy="6857999"/>
          </a:xfrm>
          <a:prstGeom prst="rect">
            <a:avLst/>
          </a:prstGeom>
          <a:solidFill>
            <a:schemeClr val="dk2">
              <a:alpha val="69411"/>
            </a:schemeClr>
          </a:solidFill>
          <a:ln>
            <a:noFill/>
          </a:ln>
        </p:spPr>
        <p:txBody>
          <a:bodyPr spcFirstLastPara="1" wrap="square" lIns="1116000" tIns="0" rIns="180000" bIns="0" anchor="ctr" anchorCtr="0">
            <a:noAutofit/>
          </a:bodyPr>
          <a:lstStyle>
            <a:lvl1pPr lvl="0" algn="l">
              <a:lnSpc>
                <a:spcPct val="90000"/>
              </a:lnSpc>
              <a:spcBef>
                <a:spcPts val="0"/>
              </a:spcBef>
              <a:spcAft>
                <a:spcPts val="0"/>
              </a:spcAft>
              <a:buClr>
                <a:schemeClr val="lt1"/>
              </a:buClr>
              <a:buSzPts val="5000"/>
              <a:buFont typeface="Gill Sans"/>
              <a:buNone/>
              <a:defRPr sz="5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3"/>
          <p:cNvSpPr txBox="1">
            <a:spLocks noGrp="1"/>
          </p:cNvSpPr>
          <p:nvPr>
            <p:ph type="subTitle" idx="1"/>
          </p:nvPr>
        </p:nvSpPr>
        <p:spPr>
          <a:xfrm>
            <a:off x="3600000" y="4276447"/>
            <a:ext cx="5161550" cy="620016"/>
          </a:xfrm>
          <a:prstGeom prst="rect">
            <a:avLst/>
          </a:prstGeom>
          <a:gradFill>
            <a:gsLst>
              <a:gs pos="0">
                <a:schemeClr val="dk2"/>
              </a:gs>
              <a:gs pos="100000">
                <a:schemeClr val="accent2"/>
              </a:gs>
            </a:gsLst>
            <a:lin ang="14400000" scaled="0"/>
          </a:gradFill>
          <a:ln>
            <a:noFill/>
          </a:ln>
        </p:spPr>
        <p:txBody>
          <a:bodyPr spcFirstLastPara="1" wrap="square" lIns="144000" tIns="0" rIns="0" bIns="0" anchor="ctr" anchorCtr="0">
            <a:noAutofit/>
          </a:bodyPr>
          <a:lstStyle>
            <a:lvl1pPr lvl="0" algn="l">
              <a:lnSpc>
                <a:spcPct val="100000"/>
              </a:lnSpc>
              <a:spcBef>
                <a:spcPts val="0"/>
              </a:spcBef>
              <a:spcAft>
                <a:spcPts val="0"/>
              </a:spcAft>
              <a:buSzPts val="2400"/>
              <a:buNone/>
              <a:defRPr sz="2400" b="1" i="1">
                <a:solidFill>
                  <a:schemeClr val="accent1"/>
                </a:solidFill>
              </a:defRPr>
            </a:lvl1pPr>
            <a:lvl2pPr lvl="1" algn="ctr">
              <a:lnSpc>
                <a:spcPct val="100000"/>
              </a:lnSpc>
              <a:spcBef>
                <a:spcPts val="1000"/>
              </a:spcBef>
              <a:spcAft>
                <a:spcPts val="0"/>
              </a:spcAft>
              <a:buSzPts val="2000"/>
              <a:buFont typeface="Arial"/>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280"/>
              <a:buNone/>
              <a:defRPr sz="1600"/>
            </a:lvl4pPr>
            <a:lvl5pPr lvl="4" algn="ctr">
              <a:lnSpc>
                <a:spcPct val="10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33"/>
          <p:cNvSpPr txBox="1">
            <a:spLocks noGrp="1"/>
          </p:cNvSpPr>
          <p:nvPr>
            <p:ph type="ftr" idx="11"/>
          </p:nvPr>
        </p:nvSpPr>
        <p:spPr>
          <a:xfrm>
            <a:off x="3600000" y="626208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Subtitle Only - Light">
  <p:cSld name="Title and Subtitle Only - Light">
    <p:spTree>
      <p:nvGrpSpPr>
        <p:cNvPr id="1" name="Shape 43"/>
        <p:cNvGrpSpPr/>
        <p:nvPr/>
      </p:nvGrpSpPr>
      <p:grpSpPr>
        <a:xfrm>
          <a:off x="0" y="0"/>
          <a:ext cx="0" cy="0"/>
          <a:chOff x="0" y="0"/>
          <a:chExt cx="0" cy="0"/>
        </a:xfrm>
      </p:grpSpPr>
      <p:sp>
        <p:nvSpPr>
          <p:cNvPr id="44" name="Google Shape;44;p36"/>
          <p:cNvSpPr/>
          <p:nvPr/>
        </p:nvSpPr>
        <p:spPr>
          <a:xfrm>
            <a:off x="180000" y="179109"/>
            <a:ext cx="11832000" cy="651392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36"/>
          <p:cNvSpPr txBox="1">
            <a:spLocks noGrp="1"/>
          </p:cNvSpPr>
          <p:nvPr>
            <p:ph type="body" idx="1"/>
          </p:nvPr>
        </p:nvSpPr>
        <p:spPr>
          <a:xfrm>
            <a:off x="684213" y="1405643"/>
            <a:ext cx="7559675" cy="3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200"/>
              <a:buNone/>
              <a:defRPr sz="2200">
                <a:solidFill>
                  <a:schemeClr val="dk1"/>
                </a:solidFill>
                <a:latin typeface="Gill Sans"/>
                <a:ea typeface="Gill Sans"/>
                <a:cs typeface="Gill Sans"/>
                <a:sym typeface="Gill Sans"/>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8" name="Google Shape;48;p36"/>
          <p:cNvSpPr txBox="1">
            <a:spLocks noGrp="1"/>
          </p:cNvSpPr>
          <p:nvPr>
            <p:ph type="title"/>
          </p:nvPr>
        </p:nvSpPr>
        <p:spPr>
          <a:xfrm>
            <a:off x="684000" y="808186"/>
            <a:ext cx="7560000" cy="37016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6"/>
          <p:cNvSpPr/>
          <p:nvPr/>
        </p:nvSpPr>
        <p:spPr>
          <a:xfrm rot="5400000">
            <a:off x="6963000" y="1629000"/>
            <a:ext cx="6858000" cy="3600000"/>
          </a:xfrm>
          <a:custGeom>
            <a:avLst/>
            <a:gdLst/>
            <a:ahLst/>
            <a:cxnLst/>
            <a:rect l="l" t="t" r="r" b="b"/>
            <a:pathLst>
              <a:path w="6858000" h="3600000" extrusionOk="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rgbClr val="F2F2F2">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0"/>
        <p:cNvGrpSpPr/>
        <p:nvPr/>
      </p:nvGrpSpPr>
      <p:grpSpPr>
        <a:xfrm>
          <a:off x="0" y="0"/>
          <a:ext cx="0" cy="0"/>
          <a:chOff x="0" y="0"/>
          <a:chExt cx="0" cy="0"/>
        </a:xfrm>
      </p:grpSpPr>
      <p:sp>
        <p:nvSpPr>
          <p:cNvPr id="51" name="Google Shape;51;p31"/>
          <p:cNvSpPr txBox="1">
            <a:spLocks noGrp="1"/>
          </p:cNvSpPr>
          <p:nvPr>
            <p:ph type="body" idx="1"/>
          </p:nvPr>
        </p:nvSpPr>
        <p:spPr>
          <a:xfrm>
            <a:off x="1147343" y="2731933"/>
            <a:ext cx="6903253" cy="3350673"/>
          </a:xfrm>
          <a:prstGeom prst="rect">
            <a:avLst/>
          </a:prstGeom>
          <a:gradFill>
            <a:gsLst>
              <a:gs pos="0">
                <a:schemeClr val="dk2"/>
              </a:gs>
              <a:gs pos="100000">
                <a:schemeClr val="accent2"/>
              </a:gs>
            </a:gsLst>
            <a:lin ang="14400000" scaled="0"/>
          </a:gradFill>
          <a:ln>
            <a:noFill/>
          </a:ln>
        </p:spPr>
        <p:txBody>
          <a:bodyPr spcFirstLastPara="1" wrap="square" lIns="576000" tIns="1872000" rIns="576000" bIns="0" anchor="t" anchorCtr="0">
            <a:noAutofit/>
          </a:bodyPr>
          <a:lstStyle>
            <a:lvl1pPr marL="457200" lvl="0" indent="-228600" algn="l">
              <a:lnSpc>
                <a:spcPct val="125000"/>
              </a:lnSpc>
              <a:spcBef>
                <a:spcPts val="0"/>
              </a:spcBef>
              <a:spcAft>
                <a:spcPts val="0"/>
              </a:spcAft>
              <a:buSzPts val="16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1"/>
          <p:cNvSpPr>
            <a:spLocks noGrp="1"/>
          </p:cNvSpPr>
          <p:nvPr>
            <p:ph type="pic" idx="2"/>
          </p:nvPr>
        </p:nvSpPr>
        <p:spPr>
          <a:xfrm>
            <a:off x="0" y="0"/>
            <a:ext cx="12012000" cy="6858000"/>
          </a:xfrm>
          <a:prstGeom prst="rect">
            <a:avLst/>
          </a:prstGeom>
          <a:noFill/>
          <a:ln>
            <a:noFill/>
          </a:ln>
        </p:spPr>
      </p:sp>
      <p:sp>
        <p:nvSpPr>
          <p:cNvPr id="53" name="Google Shape;53;p31"/>
          <p:cNvSpPr txBox="1">
            <a:spLocks noGrp="1"/>
          </p:cNvSpPr>
          <p:nvPr>
            <p:ph type="ftr" idx="11"/>
          </p:nvPr>
        </p:nvSpPr>
        <p:spPr>
          <a:xfrm>
            <a:off x="683999" y="6262080"/>
            <a:ext cx="6190934"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a:spLocks noGrp="1"/>
          </p:cNvSpPr>
          <p:nvPr>
            <p:ph type="sldNum" idx="12"/>
          </p:nvPr>
        </p:nvSpPr>
        <p:spPr>
          <a:xfrm>
            <a:off x="11575764" y="6241764"/>
            <a:ext cx="270474" cy="270474"/>
          </a:xfrm>
          <a:prstGeom prst="ellipse">
            <a:avLst/>
          </a:prstGeom>
          <a:solidFill>
            <a:schemeClr val="dk2"/>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31"/>
          <p:cNvSpPr txBox="1">
            <a:spLocks noGrp="1"/>
          </p:cNvSpPr>
          <p:nvPr>
            <p:ph type="title"/>
          </p:nvPr>
        </p:nvSpPr>
        <p:spPr>
          <a:xfrm>
            <a:off x="1749778" y="3096087"/>
            <a:ext cx="545575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000"/>
              <a:buFont typeface="Gill Sans"/>
              <a:buNone/>
              <a:defRPr sz="4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p:nvPr/>
        </p:nvSpPr>
        <p:spPr>
          <a:xfrm rot="5400000">
            <a:off x="6963000" y="1629000"/>
            <a:ext cx="6858000" cy="3600000"/>
          </a:xfrm>
          <a:custGeom>
            <a:avLst/>
            <a:gdLst/>
            <a:ahLst/>
            <a:cxnLst/>
            <a:rect l="l" t="t" r="r" b="b"/>
            <a:pathLst>
              <a:path w="6858000" h="3600000" extrusionOk="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 X Number &amp; Icon">
  <p:cSld name="5 X Number &amp; Icon">
    <p:spTree>
      <p:nvGrpSpPr>
        <p:cNvPr id="1" name="Shape 57"/>
        <p:cNvGrpSpPr/>
        <p:nvPr/>
      </p:nvGrpSpPr>
      <p:grpSpPr>
        <a:xfrm>
          <a:off x="0" y="0"/>
          <a:ext cx="0" cy="0"/>
          <a:chOff x="0" y="0"/>
          <a:chExt cx="0" cy="0"/>
        </a:xfrm>
      </p:grpSpPr>
      <p:sp>
        <p:nvSpPr>
          <p:cNvPr id="58" name="Google Shape;58;p37"/>
          <p:cNvSpPr>
            <a:spLocks noGrp="1"/>
          </p:cNvSpPr>
          <p:nvPr>
            <p:ph type="pic" idx="2"/>
          </p:nvPr>
        </p:nvSpPr>
        <p:spPr>
          <a:xfrm>
            <a:off x="180000" y="179109"/>
            <a:ext cx="11832000" cy="6513922"/>
          </a:xfrm>
          <a:prstGeom prst="rect">
            <a:avLst/>
          </a:prstGeom>
          <a:solidFill>
            <a:srgbClr val="3F3F3F"/>
          </a:solidFill>
          <a:ln>
            <a:noFill/>
          </a:ln>
        </p:spPr>
      </p:sp>
      <p:sp>
        <p:nvSpPr>
          <p:cNvPr id="59" name="Google Shape;59;p37"/>
          <p:cNvSpPr txBox="1">
            <a:spLocks noGrp="1"/>
          </p:cNvSpPr>
          <p:nvPr>
            <p:ph type="title"/>
          </p:nvPr>
        </p:nvSpPr>
        <p:spPr>
          <a:xfrm>
            <a:off x="684000" y="808185"/>
            <a:ext cx="7560000" cy="36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Gill Sans"/>
              <a:buNone/>
              <a:defRPr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7"/>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2" name="Google Shape;62;p37"/>
          <p:cNvSpPr/>
          <p:nvPr/>
        </p:nvSpPr>
        <p:spPr>
          <a:xfrm rot="5400000">
            <a:off x="6963000" y="1629000"/>
            <a:ext cx="6858000" cy="3600000"/>
          </a:xfrm>
          <a:custGeom>
            <a:avLst/>
            <a:gdLst/>
            <a:ahLst/>
            <a:cxnLst/>
            <a:rect l="l" t="t" r="r" b="b"/>
            <a:pathLst>
              <a:path w="6858000" h="3600000" extrusionOk="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37"/>
          <p:cNvSpPr txBox="1">
            <a:spLocks noGrp="1"/>
          </p:cNvSpPr>
          <p:nvPr>
            <p:ph type="body" idx="1"/>
          </p:nvPr>
        </p:nvSpPr>
        <p:spPr>
          <a:xfrm>
            <a:off x="684213" y="3079573"/>
            <a:ext cx="1652587" cy="435600"/>
          </a:xfrm>
          <a:prstGeom prst="rect">
            <a:avLst/>
          </a:prstGeom>
          <a:solidFill>
            <a:schemeClr val="dk2">
              <a:alpha val="69411"/>
            </a:schemeClr>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2400"/>
              <a:buNone/>
              <a:defRPr sz="2400" b="1"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7"/>
          <p:cNvSpPr txBox="1">
            <a:spLocks noGrp="1"/>
          </p:cNvSpPr>
          <p:nvPr>
            <p:ph type="body" idx="3"/>
          </p:nvPr>
        </p:nvSpPr>
        <p:spPr>
          <a:xfrm>
            <a:off x="510455" y="3799847"/>
            <a:ext cx="1999889" cy="846137"/>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SzPts val="1600"/>
              <a:buNone/>
              <a:defRPr>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7"/>
          <p:cNvSpPr txBox="1">
            <a:spLocks noGrp="1"/>
          </p:cNvSpPr>
          <p:nvPr>
            <p:ph type="body" idx="4"/>
          </p:nvPr>
        </p:nvSpPr>
        <p:spPr>
          <a:xfrm>
            <a:off x="2971013" y="3079573"/>
            <a:ext cx="1652587" cy="435600"/>
          </a:xfrm>
          <a:prstGeom prst="rect">
            <a:avLst/>
          </a:prstGeom>
          <a:solidFill>
            <a:schemeClr val="dk2">
              <a:alpha val="69411"/>
            </a:schemeClr>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2400"/>
              <a:buNone/>
              <a:defRPr sz="2400" b="1"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7"/>
          <p:cNvSpPr txBox="1">
            <a:spLocks noGrp="1"/>
          </p:cNvSpPr>
          <p:nvPr>
            <p:ph type="body" idx="5"/>
          </p:nvPr>
        </p:nvSpPr>
        <p:spPr>
          <a:xfrm>
            <a:off x="2797255" y="3799847"/>
            <a:ext cx="1999889" cy="846137"/>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SzPts val="1600"/>
              <a:buNone/>
              <a:defRPr>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7"/>
          <p:cNvSpPr txBox="1">
            <a:spLocks noGrp="1"/>
          </p:cNvSpPr>
          <p:nvPr>
            <p:ph type="body" idx="6"/>
          </p:nvPr>
        </p:nvSpPr>
        <p:spPr>
          <a:xfrm>
            <a:off x="5269707" y="3079573"/>
            <a:ext cx="1652587" cy="435600"/>
          </a:xfrm>
          <a:prstGeom prst="rect">
            <a:avLst/>
          </a:prstGeom>
          <a:solidFill>
            <a:schemeClr val="dk2">
              <a:alpha val="69411"/>
            </a:schemeClr>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2400"/>
              <a:buNone/>
              <a:defRPr sz="2400" b="1"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7"/>
          <p:cNvSpPr txBox="1">
            <a:spLocks noGrp="1"/>
          </p:cNvSpPr>
          <p:nvPr>
            <p:ph type="body" idx="7"/>
          </p:nvPr>
        </p:nvSpPr>
        <p:spPr>
          <a:xfrm>
            <a:off x="5096056" y="3799847"/>
            <a:ext cx="1999889" cy="846137"/>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SzPts val="1600"/>
              <a:buNone/>
              <a:defRPr>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7"/>
          <p:cNvSpPr txBox="1">
            <a:spLocks noGrp="1"/>
          </p:cNvSpPr>
          <p:nvPr>
            <p:ph type="body" idx="8"/>
          </p:nvPr>
        </p:nvSpPr>
        <p:spPr>
          <a:xfrm>
            <a:off x="7544613" y="3079573"/>
            <a:ext cx="1652587" cy="435600"/>
          </a:xfrm>
          <a:prstGeom prst="rect">
            <a:avLst/>
          </a:prstGeom>
          <a:solidFill>
            <a:schemeClr val="dk2">
              <a:alpha val="69411"/>
            </a:schemeClr>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2400"/>
              <a:buNone/>
              <a:defRPr sz="2400" b="1"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7"/>
          <p:cNvSpPr txBox="1">
            <a:spLocks noGrp="1"/>
          </p:cNvSpPr>
          <p:nvPr>
            <p:ph type="body" idx="9"/>
          </p:nvPr>
        </p:nvSpPr>
        <p:spPr>
          <a:xfrm>
            <a:off x="7370855" y="3799847"/>
            <a:ext cx="1999889" cy="846137"/>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SzPts val="1600"/>
              <a:buNone/>
              <a:defRPr>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7"/>
          <p:cNvSpPr txBox="1">
            <a:spLocks noGrp="1"/>
          </p:cNvSpPr>
          <p:nvPr>
            <p:ph type="body" idx="13"/>
          </p:nvPr>
        </p:nvSpPr>
        <p:spPr>
          <a:xfrm>
            <a:off x="9831412" y="3079573"/>
            <a:ext cx="1652587" cy="435600"/>
          </a:xfrm>
          <a:prstGeom prst="rect">
            <a:avLst/>
          </a:prstGeom>
          <a:solidFill>
            <a:schemeClr val="dk2">
              <a:alpha val="69411"/>
            </a:schemeClr>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2400"/>
              <a:buNone/>
              <a:defRPr sz="2400" b="1"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7"/>
          <p:cNvSpPr txBox="1">
            <a:spLocks noGrp="1"/>
          </p:cNvSpPr>
          <p:nvPr>
            <p:ph type="body" idx="14"/>
          </p:nvPr>
        </p:nvSpPr>
        <p:spPr>
          <a:xfrm>
            <a:off x="9657654" y="3799847"/>
            <a:ext cx="1999889" cy="846137"/>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SzPts val="1600"/>
              <a:buNone/>
              <a:defRPr>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7"/>
          <p:cNvSpPr txBox="1">
            <a:spLocks noGrp="1"/>
          </p:cNvSpPr>
          <p:nvPr>
            <p:ph type="subTitle" idx="15"/>
          </p:nvPr>
        </p:nvSpPr>
        <p:spPr>
          <a:xfrm>
            <a:off x="5101000" y="5271502"/>
            <a:ext cx="1990001" cy="620016"/>
          </a:xfrm>
          <a:prstGeom prst="rect">
            <a:avLst/>
          </a:prstGeom>
          <a:gradFill>
            <a:gsLst>
              <a:gs pos="0">
                <a:schemeClr val="dk2"/>
              </a:gs>
              <a:gs pos="100000">
                <a:schemeClr val="accent2"/>
              </a:gs>
            </a:gsLst>
            <a:lin ang="14400000" scaled="0"/>
          </a:grad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2400" b="1" i="1">
                <a:solidFill>
                  <a:schemeClr val="accent1"/>
                </a:solidFill>
              </a:defRPr>
            </a:lvl1pPr>
            <a:lvl2pPr lvl="1" algn="ctr">
              <a:lnSpc>
                <a:spcPct val="100000"/>
              </a:lnSpc>
              <a:spcBef>
                <a:spcPts val="1000"/>
              </a:spcBef>
              <a:spcAft>
                <a:spcPts val="0"/>
              </a:spcAft>
              <a:buSzPts val="2000"/>
              <a:buFont typeface="Arial"/>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280"/>
              <a:buNone/>
              <a:defRPr sz="1600"/>
            </a:lvl4pPr>
            <a:lvl5pPr lvl="4" algn="ctr">
              <a:lnSpc>
                <a:spcPct val="10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4" name="Google Shape;74;p37"/>
          <p:cNvSpPr>
            <a:spLocks noGrp="1"/>
          </p:cNvSpPr>
          <p:nvPr>
            <p:ph type="pic" idx="16"/>
          </p:nvPr>
        </p:nvSpPr>
        <p:spPr>
          <a:xfrm>
            <a:off x="1098550" y="2217585"/>
            <a:ext cx="823913" cy="823913"/>
          </a:xfrm>
          <a:prstGeom prst="rect">
            <a:avLst/>
          </a:prstGeom>
          <a:noFill/>
          <a:ln>
            <a:noFill/>
          </a:ln>
        </p:spPr>
      </p:sp>
      <p:sp>
        <p:nvSpPr>
          <p:cNvPr id="75" name="Google Shape;75;p37"/>
          <p:cNvSpPr>
            <a:spLocks noGrp="1"/>
          </p:cNvSpPr>
          <p:nvPr>
            <p:ph type="pic" idx="17"/>
          </p:nvPr>
        </p:nvSpPr>
        <p:spPr>
          <a:xfrm>
            <a:off x="3385350" y="2217585"/>
            <a:ext cx="823913" cy="823913"/>
          </a:xfrm>
          <a:prstGeom prst="rect">
            <a:avLst/>
          </a:prstGeom>
          <a:noFill/>
          <a:ln>
            <a:noFill/>
          </a:ln>
        </p:spPr>
      </p:sp>
      <p:sp>
        <p:nvSpPr>
          <p:cNvPr id="76" name="Google Shape;76;p37"/>
          <p:cNvSpPr>
            <a:spLocks noGrp="1"/>
          </p:cNvSpPr>
          <p:nvPr>
            <p:ph type="pic" idx="18"/>
          </p:nvPr>
        </p:nvSpPr>
        <p:spPr>
          <a:xfrm>
            <a:off x="5684044" y="2217585"/>
            <a:ext cx="823913" cy="823913"/>
          </a:xfrm>
          <a:prstGeom prst="rect">
            <a:avLst/>
          </a:prstGeom>
          <a:noFill/>
          <a:ln>
            <a:noFill/>
          </a:ln>
        </p:spPr>
      </p:sp>
      <p:sp>
        <p:nvSpPr>
          <p:cNvPr id="77" name="Google Shape;77;p37"/>
          <p:cNvSpPr>
            <a:spLocks noGrp="1"/>
          </p:cNvSpPr>
          <p:nvPr>
            <p:ph type="pic" idx="19"/>
          </p:nvPr>
        </p:nvSpPr>
        <p:spPr>
          <a:xfrm>
            <a:off x="7958950" y="2217585"/>
            <a:ext cx="823913" cy="823913"/>
          </a:xfrm>
          <a:prstGeom prst="rect">
            <a:avLst/>
          </a:prstGeom>
          <a:noFill/>
          <a:ln>
            <a:noFill/>
          </a:ln>
        </p:spPr>
      </p:sp>
      <p:sp>
        <p:nvSpPr>
          <p:cNvPr id="78" name="Google Shape;78;p37"/>
          <p:cNvSpPr>
            <a:spLocks noGrp="1"/>
          </p:cNvSpPr>
          <p:nvPr>
            <p:ph type="pic" idx="20"/>
          </p:nvPr>
        </p:nvSpPr>
        <p:spPr>
          <a:xfrm>
            <a:off x="10245749" y="2217585"/>
            <a:ext cx="823913" cy="823913"/>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0 40 Vertical Split">
  <p:cSld name="60 40 Vertical Split">
    <p:spTree>
      <p:nvGrpSpPr>
        <p:cNvPr id="1" name="Shape 79"/>
        <p:cNvGrpSpPr/>
        <p:nvPr/>
      </p:nvGrpSpPr>
      <p:grpSpPr>
        <a:xfrm>
          <a:off x="0" y="0"/>
          <a:ext cx="0" cy="0"/>
          <a:chOff x="0" y="0"/>
          <a:chExt cx="0" cy="0"/>
        </a:xfrm>
      </p:grpSpPr>
      <p:sp>
        <p:nvSpPr>
          <p:cNvPr id="80" name="Google Shape;80;p38"/>
          <p:cNvSpPr/>
          <p:nvPr/>
        </p:nvSpPr>
        <p:spPr>
          <a:xfrm>
            <a:off x="676118" y="4338116"/>
            <a:ext cx="10839764" cy="45719"/>
          </a:xfrm>
          <a:prstGeom prst="rect">
            <a:avLst/>
          </a:prstGeom>
          <a:solidFill>
            <a:schemeClr val="dk1">
              <a:alpha val="5529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38"/>
          <p:cNvSpPr txBox="1"/>
          <p:nvPr/>
        </p:nvSpPr>
        <p:spPr>
          <a:xfrm>
            <a:off x="0" y="-436"/>
            <a:ext cx="12192000" cy="4343836"/>
          </a:xfrm>
          <a:prstGeom prst="rect">
            <a:avLst/>
          </a:prstGeom>
          <a:gradFill>
            <a:gsLst>
              <a:gs pos="0">
                <a:schemeClr val="dk2"/>
              </a:gs>
              <a:gs pos="100000">
                <a:schemeClr val="accent2"/>
              </a:gs>
            </a:gsLst>
            <a:lin ang="14400000" scaled="0"/>
          </a:gradFill>
          <a:ln>
            <a:noFill/>
          </a:ln>
        </p:spPr>
        <p:txBody>
          <a:bodyPr spcFirstLastPara="1" wrap="square" lIns="91425" tIns="45700" rIns="91425" bIns="45700" anchor="t" anchorCtr="0">
            <a:noAutofit/>
          </a:bodyPr>
          <a:lstStyle/>
          <a:p>
            <a:pPr marL="266700" marR="0" lvl="0" indent="-165100" algn="l" rtl="0">
              <a:lnSpc>
                <a:spcPct val="100000"/>
              </a:lnSpc>
              <a:spcBef>
                <a:spcPts val="0"/>
              </a:spcBef>
              <a:spcAft>
                <a:spcPts val="0"/>
              </a:spcAft>
              <a:buClr>
                <a:schemeClr val="accent2"/>
              </a:buClr>
              <a:buSzPts val="1600"/>
              <a:buFont typeface="Arial"/>
              <a:buNone/>
            </a:pPr>
            <a:endParaRPr sz="1600" b="0" i="0" u="none" strike="noStrike" cap="none">
              <a:solidFill>
                <a:schemeClr val="dk1"/>
              </a:solidFill>
              <a:latin typeface="Arial"/>
              <a:ea typeface="Arial"/>
              <a:cs typeface="Arial"/>
              <a:sym typeface="Arial"/>
            </a:endParaRPr>
          </a:p>
        </p:txBody>
      </p:sp>
      <p:sp>
        <p:nvSpPr>
          <p:cNvPr id="82" name="Google Shape;82;p38"/>
          <p:cNvSpPr txBox="1">
            <a:spLocks noGrp="1"/>
          </p:cNvSpPr>
          <p:nvPr>
            <p:ph type="title"/>
          </p:nvPr>
        </p:nvSpPr>
        <p:spPr>
          <a:xfrm>
            <a:off x="684000" y="808186"/>
            <a:ext cx="7560000" cy="37016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Gill San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5" name="Google Shape;85;p38"/>
          <p:cNvSpPr txBox="1">
            <a:spLocks noGrp="1"/>
          </p:cNvSpPr>
          <p:nvPr>
            <p:ph type="body" idx="1"/>
          </p:nvPr>
        </p:nvSpPr>
        <p:spPr>
          <a:xfrm>
            <a:off x="684213" y="1405643"/>
            <a:ext cx="7559675" cy="3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200"/>
              <a:buNone/>
              <a:defRPr sz="2200">
                <a:solidFill>
                  <a:schemeClr val="lt1"/>
                </a:solidFill>
                <a:latin typeface="Gill Sans"/>
                <a:ea typeface="Gill Sans"/>
                <a:cs typeface="Gill Sans"/>
                <a:sym typeface="Gill Sans"/>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8"/>
          <p:cNvSpPr/>
          <p:nvPr/>
        </p:nvSpPr>
        <p:spPr>
          <a:xfrm rot="5400000">
            <a:off x="8220300" y="371700"/>
            <a:ext cx="4343400" cy="3600000"/>
          </a:xfrm>
          <a:custGeom>
            <a:avLst/>
            <a:gdLst/>
            <a:ahLst/>
            <a:cxnLst/>
            <a:rect l="l" t="t" r="r" b="b"/>
            <a:pathLst>
              <a:path w="4343400" h="3600000" extrusionOk="0">
                <a:moveTo>
                  <a:pt x="0" y="3600000"/>
                </a:moveTo>
                <a:lnTo>
                  <a:pt x="0" y="0"/>
                </a:lnTo>
                <a:lnTo>
                  <a:pt x="180000" y="0"/>
                </a:lnTo>
                <a:lnTo>
                  <a:pt x="4343400" y="0"/>
                </a:lnTo>
                <a:lnTo>
                  <a:pt x="4343400" y="180000"/>
                </a:lnTo>
                <a:lnTo>
                  <a:pt x="180000" y="180000"/>
                </a:lnTo>
                <a:lnTo>
                  <a:pt x="180000" y="3600000"/>
                </a:lnTo>
                <a:close/>
              </a:path>
            </a:pathLst>
          </a:custGeom>
          <a:gradFill>
            <a:gsLst>
              <a:gs pos="0">
                <a:srgbClr val="FFFFFF">
                  <a:alpha val="4313"/>
                </a:srgbClr>
              </a:gs>
              <a:gs pos="100000">
                <a:srgbClr val="FFFFFF">
                  <a:alpha val="29411"/>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38"/>
          <p:cNvSpPr/>
          <p:nvPr/>
        </p:nvSpPr>
        <p:spPr>
          <a:xfrm rot="5400000">
            <a:off x="9134700" y="3800700"/>
            <a:ext cx="2514600" cy="3600000"/>
          </a:xfrm>
          <a:custGeom>
            <a:avLst/>
            <a:gdLst/>
            <a:ahLst/>
            <a:cxnLst/>
            <a:rect l="l" t="t" r="r" b="b"/>
            <a:pathLst>
              <a:path w="2514600" h="3600000" extrusionOk="0">
                <a:moveTo>
                  <a:pt x="0" y="180000"/>
                </a:moveTo>
                <a:lnTo>
                  <a:pt x="0" y="0"/>
                </a:lnTo>
                <a:lnTo>
                  <a:pt x="2334600" y="0"/>
                </a:lnTo>
                <a:lnTo>
                  <a:pt x="2514600" y="0"/>
                </a:lnTo>
                <a:lnTo>
                  <a:pt x="2514600" y="180000"/>
                </a:lnTo>
                <a:lnTo>
                  <a:pt x="2514600" y="3600000"/>
                </a:lnTo>
                <a:lnTo>
                  <a:pt x="2334600" y="3600000"/>
                </a:lnTo>
                <a:lnTo>
                  <a:pt x="2334600" y="180000"/>
                </a:lnTo>
                <a:close/>
              </a:path>
            </a:pathLst>
          </a:custGeom>
          <a:solidFill>
            <a:srgbClr val="7F7F7F">
              <a:alpha val="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 x Content Block with Icon">
  <p:cSld name="6 x Content Block with Icon">
    <p:spTree>
      <p:nvGrpSpPr>
        <p:cNvPr id="1" name="Shape 88"/>
        <p:cNvGrpSpPr/>
        <p:nvPr/>
      </p:nvGrpSpPr>
      <p:grpSpPr>
        <a:xfrm>
          <a:off x="0" y="0"/>
          <a:ext cx="0" cy="0"/>
          <a:chOff x="0" y="0"/>
          <a:chExt cx="0" cy="0"/>
        </a:xfrm>
      </p:grpSpPr>
      <p:sp>
        <p:nvSpPr>
          <p:cNvPr id="89" name="Google Shape;89;p39"/>
          <p:cNvSpPr>
            <a:spLocks noGrp="1"/>
          </p:cNvSpPr>
          <p:nvPr>
            <p:ph type="pic" idx="2"/>
          </p:nvPr>
        </p:nvSpPr>
        <p:spPr>
          <a:xfrm>
            <a:off x="180000" y="179109"/>
            <a:ext cx="11832000" cy="6513922"/>
          </a:xfrm>
          <a:prstGeom prst="rect">
            <a:avLst/>
          </a:prstGeom>
          <a:solidFill>
            <a:srgbClr val="3F3F3F"/>
          </a:solidFill>
          <a:ln>
            <a:noFill/>
          </a:ln>
        </p:spPr>
      </p:sp>
      <p:sp>
        <p:nvSpPr>
          <p:cNvPr id="90" name="Google Shape;90;p39"/>
          <p:cNvSpPr/>
          <p:nvPr/>
        </p:nvSpPr>
        <p:spPr>
          <a:xfrm rot="5400000">
            <a:off x="6963000" y="1629000"/>
            <a:ext cx="6858000" cy="3600000"/>
          </a:xfrm>
          <a:custGeom>
            <a:avLst/>
            <a:gdLst/>
            <a:ahLst/>
            <a:cxnLst/>
            <a:rect l="l" t="t" r="r" b="b"/>
            <a:pathLst>
              <a:path w="6858000" h="3600000" extrusionOk="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39"/>
          <p:cNvSpPr txBox="1">
            <a:spLocks noGrp="1"/>
          </p:cNvSpPr>
          <p:nvPr>
            <p:ph type="title"/>
          </p:nvPr>
        </p:nvSpPr>
        <p:spPr>
          <a:xfrm>
            <a:off x="684000" y="808186"/>
            <a:ext cx="7560000" cy="37016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Gill San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9"/>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9"/>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4" name="Google Shape;94;p39"/>
          <p:cNvSpPr txBox="1">
            <a:spLocks noGrp="1"/>
          </p:cNvSpPr>
          <p:nvPr>
            <p:ph type="body" idx="1"/>
          </p:nvPr>
        </p:nvSpPr>
        <p:spPr>
          <a:xfrm>
            <a:off x="1470581" y="2186444"/>
            <a:ext cx="2812282" cy="12425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200"/>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9"/>
          <p:cNvSpPr txBox="1">
            <a:spLocks noGrp="1"/>
          </p:cNvSpPr>
          <p:nvPr>
            <p:ph type="body" idx="3"/>
          </p:nvPr>
        </p:nvSpPr>
        <p:spPr>
          <a:xfrm>
            <a:off x="1470581" y="1775806"/>
            <a:ext cx="2812282" cy="297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9"/>
          <p:cNvSpPr txBox="1">
            <a:spLocks noGrp="1"/>
          </p:cNvSpPr>
          <p:nvPr>
            <p:ph type="body" idx="4"/>
          </p:nvPr>
        </p:nvSpPr>
        <p:spPr>
          <a:xfrm>
            <a:off x="5031291" y="2186444"/>
            <a:ext cx="2812282" cy="12425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200"/>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9"/>
          <p:cNvSpPr txBox="1">
            <a:spLocks noGrp="1"/>
          </p:cNvSpPr>
          <p:nvPr>
            <p:ph type="body" idx="5"/>
          </p:nvPr>
        </p:nvSpPr>
        <p:spPr>
          <a:xfrm>
            <a:off x="5031291" y="1775806"/>
            <a:ext cx="2812282" cy="297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9"/>
          <p:cNvSpPr txBox="1">
            <a:spLocks noGrp="1"/>
          </p:cNvSpPr>
          <p:nvPr>
            <p:ph type="body" idx="6"/>
          </p:nvPr>
        </p:nvSpPr>
        <p:spPr>
          <a:xfrm>
            <a:off x="8592000" y="2186444"/>
            <a:ext cx="2812282" cy="12425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200"/>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9"/>
          <p:cNvSpPr txBox="1">
            <a:spLocks noGrp="1"/>
          </p:cNvSpPr>
          <p:nvPr>
            <p:ph type="body" idx="7"/>
          </p:nvPr>
        </p:nvSpPr>
        <p:spPr>
          <a:xfrm>
            <a:off x="8592000" y="1775806"/>
            <a:ext cx="2812282" cy="297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9"/>
          <p:cNvSpPr txBox="1">
            <a:spLocks noGrp="1"/>
          </p:cNvSpPr>
          <p:nvPr>
            <p:ph type="body" idx="8"/>
          </p:nvPr>
        </p:nvSpPr>
        <p:spPr>
          <a:xfrm>
            <a:off x="1470581" y="4335857"/>
            <a:ext cx="2812282" cy="12425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200"/>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9"/>
          <p:cNvSpPr txBox="1">
            <a:spLocks noGrp="1"/>
          </p:cNvSpPr>
          <p:nvPr>
            <p:ph type="body" idx="9"/>
          </p:nvPr>
        </p:nvSpPr>
        <p:spPr>
          <a:xfrm>
            <a:off x="1470581" y="3925219"/>
            <a:ext cx="2812282" cy="297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9"/>
          <p:cNvSpPr txBox="1">
            <a:spLocks noGrp="1"/>
          </p:cNvSpPr>
          <p:nvPr>
            <p:ph type="body" idx="13"/>
          </p:nvPr>
        </p:nvSpPr>
        <p:spPr>
          <a:xfrm>
            <a:off x="5031291" y="4335857"/>
            <a:ext cx="2812282" cy="12425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200"/>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9"/>
          <p:cNvSpPr txBox="1">
            <a:spLocks noGrp="1"/>
          </p:cNvSpPr>
          <p:nvPr>
            <p:ph type="body" idx="14"/>
          </p:nvPr>
        </p:nvSpPr>
        <p:spPr>
          <a:xfrm>
            <a:off x="5031291" y="3925219"/>
            <a:ext cx="2812282" cy="297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9"/>
          <p:cNvSpPr txBox="1">
            <a:spLocks noGrp="1"/>
          </p:cNvSpPr>
          <p:nvPr>
            <p:ph type="body" idx="15"/>
          </p:nvPr>
        </p:nvSpPr>
        <p:spPr>
          <a:xfrm>
            <a:off x="8592000" y="4335857"/>
            <a:ext cx="2812282" cy="12425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200"/>
              <a:buNone/>
              <a:defRPr sz="1200">
                <a:solidFill>
                  <a:schemeClr val="lt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9"/>
          <p:cNvSpPr txBox="1">
            <a:spLocks noGrp="1"/>
          </p:cNvSpPr>
          <p:nvPr>
            <p:ph type="body" idx="16"/>
          </p:nvPr>
        </p:nvSpPr>
        <p:spPr>
          <a:xfrm>
            <a:off x="8592000" y="3925219"/>
            <a:ext cx="2812282" cy="297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6 x Content Block with Icon">
  <p:cSld name="1_6 x Content Block with Icon">
    <p:spTree>
      <p:nvGrpSpPr>
        <p:cNvPr id="1" name="Shape 106"/>
        <p:cNvGrpSpPr/>
        <p:nvPr/>
      </p:nvGrpSpPr>
      <p:grpSpPr>
        <a:xfrm>
          <a:off x="0" y="0"/>
          <a:ext cx="0" cy="0"/>
          <a:chOff x="0" y="0"/>
          <a:chExt cx="0" cy="0"/>
        </a:xfrm>
      </p:grpSpPr>
      <p:sp>
        <p:nvSpPr>
          <p:cNvPr id="107" name="Google Shape;107;p40"/>
          <p:cNvSpPr/>
          <p:nvPr/>
        </p:nvSpPr>
        <p:spPr>
          <a:xfrm rot="5400000">
            <a:off x="8677500" y="3343500"/>
            <a:ext cx="3429000" cy="3600000"/>
          </a:xfrm>
          <a:custGeom>
            <a:avLst/>
            <a:gdLst/>
            <a:ahLst/>
            <a:cxnLst/>
            <a:rect l="l" t="t" r="r" b="b"/>
            <a:pathLst>
              <a:path w="3429000" h="3600000" extrusionOk="0">
                <a:moveTo>
                  <a:pt x="0" y="180000"/>
                </a:moveTo>
                <a:lnTo>
                  <a:pt x="0" y="0"/>
                </a:lnTo>
                <a:lnTo>
                  <a:pt x="3249000" y="0"/>
                </a:lnTo>
                <a:lnTo>
                  <a:pt x="3429000" y="0"/>
                </a:lnTo>
                <a:lnTo>
                  <a:pt x="3429000" y="180000"/>
                </a:lnTo>
                <a:lnTo>
                  <a:pt x="3429000" y="3600000"/>
                </a:lnTo>
                <a:lnTo>
                  <a:pt x="3249000" y="3600000"/>
                </a:lnTo>
                <a:lnTo>
                  <a:pt x="3249000" y="180000"/>
                </a:lnTo>
                <a:close/>
              </a:path>
            </a:pathLst>
          </a:custGeom>
          <a:solidFill>
            <a:srgbClr val="7F7F7F">
              <a:alpha val="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40"/>
          <p:cNvSpPr txBox="1"/>
          <p:nvPr/>
        </p:nvSpPr>
        <p:spPr>
          <a:xfrm>
            <a:off x="0" y="-436"/>
            <a:ext cx="12192000" cy="3429436"/>
          </a:xfrm>
          <a:prstGeom prst="rect">
            <a:avLst/>
          </a:prstGeom>
          <a:gradFill>
            <a:gsLst>
              <a:gs pos="0">
                <a:schemeClr val="dk2"/>
              </a:gs>
              <a:gs pos="100000">
                <a:schemeClr val="accent2"/>
              </a:gs>
            </a:gsLst>
            <a:lin ang="14400000" scaled="0"/>
          </a:gradFill>
          <a:ln>
            <a:noFill/>
          </a:ln>
        </p:spPr>
        <p:txBody>
          <a:bodyPr spcFirstLastPara="1" wrap="square" lIns="91425" tIns="45700" rIns="91425" bIns="45700" anchor="t" anchorCtr="0">
            <a:noAutofit/>
          </a:bodyPr>
          <a:lstStyle/>
          <a:p>
            <a:pPr marL="266700" marR="0" lvl="0" indent="-165100" algn="l" rtl="0">
              <a:lnSpc>
                <a:spcPct val="100000"/>
              </a:lnSpc>
              <a:spcBef>
                <a:spcPts val="0"/>
              </a:spcBef>
              <a:spcAft>
                <a:spcPts val="0"/>
              </a:spcAft>
              <a:buClr>
                <a:schemeClr val="accent2"/>
              </a:buClr>
              <a:buSzPts val="1600"/>
              <a:buFont typeface="Arial"/>
              <a:buNone/>
            </a:pPr>
            <a:endParaRPr sz="1600" b="0" i="0" u="none" strike="noStrike" cap="none">
              <a:solidFill>
                <a:schemeClr val="dk1"/>
              </a:solidFill>
              <a:latin typeface="Arial"/>
              <a:ea typeface="Arial"/>
              <a:cs typeface="Arial"/>
              <a:sym typeface="Arial"/>
            </a:endParaRPr>
          </a:p>
        </p:txBody>
      </p:sp>
      <p:sp>
        <p:nvSpPr>
          <p:cNvPr id="109" name="Google Shape;109;p40"/>
          <p:cNvSpPr txBox="1">
            <a:spLocks noGrp="1"/>
          </p:cNvSpPr>
          <p:nvPr>
            <p:ph type="title"/>
          </p:nvPr>
        </p:nvSpPr>
        <p:spPr>
          <a:xfrm>
            <a:off x="684000" y="808186"/>
            <a:ext cx="7560000" cy="37016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Gill San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0"/>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0"/>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12" name="Google Shape;112;p40"/>
          <p:cNvSpPr txBox="1">
            <a:spLocks noGrp="1"/>
          </p:cNvSpPr>
          <p:nvPr>
            <p:ph type="body" idx="1"/>
          </p:nvPr>
        </p:nvSpPr>
        <p:spPr>
          <a:xfrm>
            <a:off x="682863" y="3668499"/>
            <a:ext cx="3276000" cy="2238815"/>
          </a:xfrm>
          <a:prstGeom prst="rect">
            <a:avLst/>
          </a:prstGeom>
          <a:noFill/>
          <a:ln>
            <a:noFill/>
          </a:ln>
        </p:spPr>
        <p:txBody>
          <a:bodyPr spcFirstLastPara="1" wrap="square" lIns="108000" tIns="0" rIns="0" bIns="0" anchor="t" anchorCtr="0">
            <a:noAutofit/>
          </a:bodyPr>
          <a:lstStyle>
            <a:lvl1pPr marL="457200" lvl="0" indent="-304800" algn="l">
              <a:lnSpc>
                <a:spcPct val="100000"/>
              </a:lnSpc>
              <a:spcBef>
                <a:spcPts val="0"/>
              </a:spcBef>
              <a:spcAft>
                <a:spcPts val="0"/>
              </a:spcAft>
              <a:buClr>
                <a:schemeClr val="accent2"/>
              </a:buClr>
              <a:buSzPts val="1200"/>
              <a:buFont typeface="Arial"/>
              <a:buChar char="•"/>
              <a:defRPr sz="1200">
                <a:solidFill>
                  <a:schemeClr val="dk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0"/>
          <p:cNvSpPr txBox="1">
            <a:spLocks noGrp="1"/>
          </p:cNvSpPr>
          <p:nvPr>
            <p:ph type="body" idx="2"/>
          </p:nvPr>
        </p:nvSpPr>
        <p:spPr>
          <a:xfrm>
            <a:off x="682863" y="3068555"/>
            <a:ext cx="3276000" cy="360445"/>
          </a:xfrm>
          <a:prstGeom prst="rect">
            <a:avLst/>
          </a:prstGeom>
          <a:solidFill>
            <a:schemeClr val="dk2"/>
          </a:solidFill>
          <a:ln>
            <a:noFill/>
          </a:ln>
        </p:spPr>
        <p:txBody>
          <a:bodyPr spcFirstLastPara="1" wrap="square" lIns="108000" tIns="0" rIns="0" bIns="0" anchor="ctr" anchorCtr="0">
            <a:noAutofit/>
          </a:bodyPr>
          <a:lstStyle>
            <a:lvl1pPr marL="457200" lvl="0" indent="-228600" algn="l">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0"/>
          <p:cNvSpPr txBox="1">
            <a:spLocks noGrp="1"/>
          </p:cNvSpPr>
          <p:nvPr>
            <p:ph type="body" idx="3"/>
          </p:nvPr>
        </p:nvSpPr>
        <p:spPr>
          <a:xfrm>
            <a:off x="4445432" y="3668499"/>
            <a:ext cx="3276000" cy="2238815"/>
          </a:xfrm>
          <a:prstGeom prst="rect">
            <a:avLst/>
          </a:prstGeom>
          <a:noFill/>
          <a:ln>
            <a:noFill/>
          </a:ln>
        </p:spPr>
        <p:txBody>
          <a:bodyPr spcFirstLastPara="1" wrap="square" lIns="108000" tIns="0" rIns="0" bIns="0" anchor="t" anchorCtr="0">
            <a:noAutofit/>
          </a:bodyPr>
          <a:lstStyle>
            <a:lvl1pPr marL="457200" lvl="0" indent="-304800" algn="l">
              <a:lnSpc>
                <a:spcPct val="100000"/>
              </a:lnSpc>
              <a:spcBef>
                <a:spcPts val="0"/>
              </a:spcBef>
              <a:spcAft>
                <a:spcPts val="0"/>
              </a:spcAft>
              <a:buClr>
                <a:schemeClr val="accent2"/>
              </a:buClr>
              <a:buSzPts val="1200"/>
              <a:buFont typeface="Arial"/>
              <a:buChar char="•"/>
              <a:defRPr sz="1200">
                <a:solidFill>
                  <a:schemeClr val="dk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0"/>
          <p:cNvSpPr txBox="1">
            <a:spLocks noGrp="1"/>
          </p:cNvSpPr>
          <p:nvPr>
            <p:ph type="body" idx="4"/>
          </p:nvPr>
        </p:nvSpPr>
        <p:spPr>
          <a:xfrm>
            <a:off x="4445432" y="3068555"/>
            <a:ext cx="3276000" cy="360445"/>
          </a:xfrm>
          <a:prstGeom prst="rect">
            <a:avLst/>
          </a:prstGeom>
          <a:solidFill>
            <a:schemeClr val="dk2"/>
          </a:solidFill>
          <a:ln>
            <a:noFill/>
          </a:ln>
        </p:spPr>
        <p:txBody>
          <a:bodyPr spcFirstLastPara="1" wrap="square" lIns="108000" tIns="0" rIns="0" bIns="0" anchor="ctr" anchorCtr="0">
            <a:noAutofit/>
          </a:bodyPr>
          <a:lstStyle>
            <a:lvl1pPr marL="457200" lvl="0" indent="-228600" algn="l">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0"/>
          <p:cNvSpPr txBox="1">
            <a:spLocks noGrp="1"/>
          </p:cNvSpPr>
          <p:nvPr>
            <p:ph type="body" idx="5"/>
          </p:nvPr>
        </p:nvSpPr>
        <p:spPr>
          <a:xfrm>
            <a:off x="8208000" y="3668499"/>
            <a:ext cx="3276000" cy="2238815"/>
          </a:xfrm>
          <a:prstGeom prst="rect">
            <a:avLst/>
          </a:prstGeom>
          <a:noFill/>
          <a:ln>
            <a:noFill/>
          </a:ln>
        </p:spPr>
        <p:txBody>
          <a:bodyPr spcFirstLastPara="1" wrap="square" lIns="108000" tIns="0" rIns="0" bIns="0" anchor="t" anchorCtr="0">
            <a:noAutofit/>
          </a:bodyPr>
          <a:lstStyle>
            <a:lvl1pPr marL="457200" lvl="0" indent="-304800" algn="l">
              <a:lnSpc>
                <a:spcPct val="100000"/>
              </a:lnSpc>
              <a:spcBef>
                <a:spcPts val="0"/>
              </a:spcBef>
              <a:spcAft>
                <a:spcPts val="0"/>
              </a:spcAft>
              <a:buClr>
                <a:schemeClr val="accent2"/>
              </a:buClr>
              <a:buSzPts val="1200"/>
              <a:buFont typeface="Arial"/>
              <a:buChar char="•"/>
              <a:defRPr sz="1200">
                <a:solidFill>
                  <a:schemeClr val="dk1"/>
                </a:solidFill>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0"/>
          <p:cNvSpPr txBox="1">
            <a:spLocks noGrp="1"/>
          </p:cNvSpPr>
          <p:nvPr>
            <p:ph type="body" idx="6"/>
          </p:nvPr>
        </p:nvSpPr>
        <p:spPr>
          <a:xfrm>
            <a:off x="8208000" y="3068555"/>
            <a:ext cx="3276000" cy="360445"/>
          </a:xfrm>
          <a:prstGeom prst="rect">
            <a:avLst/>
          </a:prstGeom>
          <a:solidFill>
            <a:schemeClr val="dk2"/>
          </a:solidFill>
          <a:ln>
            <a:noFill/>
          </a:ln>
        </p:spPr>
        <p:txBody>
          <a:bodyPr spcFirstLastPara="1" wrap="square" lIns="108000" tIns="0" rIns="0" bIns="0" anchor="ctr" anchorCtr="0">
            <a:noAutofit/>
          </a:bodyPr>
          <a:lstStyle>
            <a:lvl1pPr marL="457200" lvl="0" indent="-228600" algn="l">
              <a:lnSpc>
                <a:spcPct val="100000"/>
              </a:lnSpc>
              <a:spcBef>
                <a:spcPts val="0"/>
              </a:spcBef>
              <a:spcAft>
                <a:spcPts val="0"/>
              </a:spcAft>
              <a:buSzPts val="1800"/>
              <a:buNone/>
              <a:defRPr sz="1800" b="0" cap="none">
                <a:solidFill>
                  <a:schemeClr val="accent1"/>
                </a:solidFill>
                <a:latin typeface="Gill Sans"/>
                <a:ea typeface="Gill Sans"/>
                <a:cs typeface="Gill Sans"/>
                <a:sym typeface="Gill Sans"/>
              </a:defRPr>
            </a:lvl1pPr>
            <a:lvl2pPr marL="914400" lvl="1" indent="-228600" algn="l">
              <a:lnSpc>
                <a:spcPct val="100000"/>
              </a:lnSpc>
              <a:spcBef>
                <a:spcPts val="1000"/>
              </a:spcBef>
              <a:spcAft>
                <a:spcPts val="0"/>
              </a:spcAft>
              <a:buSzPts val="1400"/>
              <a:buFont typeface="Arial"/>
              <a:buNone/>
              <a:defRPr>
                <a:solidFill>
                  <a:schemeClr val="lt1"/>
                </a:solidFill>
              </a:defRPr>
            </a:lvl2pPr>
            <a:lvl3pPr marL="1371600" lvl="2" indent="-228600" algn="l">
              <a:lnSpc>
                <a:spcPct val="100000"/>
              </a:lnSpc>
              <a:spcBef>
                <a:spcPts val="1000"/>
              </a:spcBef>
              <a:spcAft>
                <a:spcPts val="0"/>
              </a:spcAft>
              <a:buSzPts val="1200"/>
              <a:buNone/>
              <a:defRPr>
                <a:solidFill>
                  <a:schemeClr val="lt1"/>
                </a:solidFill>
              </a:defRPr>
            </a:lvl3pPr>
            <a:lvl4pPr marL="1828800" lvl="3" indent="-228600" algn="l">
              <a:lnSpc>
                <a:spcPct val="100000"/>
              </a:lnSpc>
              <a:spcBef>
                <a:spcPts val="1000"/>
              </a:spcBef>
              <a:spcAft>
                <a:spcPts val="0"/>
              </a:spcAft>
              <a:buSzPts val="800"/>
              <a:buNone/>
              <a:defRPr>
                <a:solidFill>
                  <a:schemeClr val="lt1"/>
                </a:solidFill>
              </a:defRPr>
            </a:lvl4pPr>
            <a:lvl5pPr marL="2286000" lvl="4" indent="-228600" algn="l">
              <a:lnSpc>
                <a:spcPct val="100000"/>
              </a:lnSpc>
              <a:spcBef>
                <a:spcPts val="1000"/>
              </a:spcBef>
              <a:spcAft>
                <a:spcPts val="0"/>
              </a:spcAft>
              <a:buClr>
                <a:schemeClr val="lt1"/>
              </a:buClr>
              <a:buSzPts val="1000"/>
              <a:buNone/>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40"/>
          <p:cNvSpPr>
            <a:spLocks noGrp="1"/>
          </p:cNvSpPr>
          <p:nvPr>
            <p:ph type="pic" idx="7"/>
          </p:nvPr>
        </p:nvSpPr>
        <p:spPr>
          <a:xfrm>
            <a:off x="1908907" y="2005142"/>
            <a:ext cx="823913" cy="823913"/>
          </a:xfrm>
          <a:prstGeom prst="rect">
            <a:avLst/>
          </a:prstGeom>
          <a:noFill/>
          <a:ln>
            <a:noFill/>
          </a:ln>
        </p:spPr>
      </p:sp>
      <p:sp>
        <p:nvSpPr>
          <p:cNvPr id="119" name="Google Shape;119;p40"/>
          <p:cNvSpPr>
            <a:spLocks noGrp="1"/>
          </p:cNvSpPr>
          <p:nvPr>
            <p:ph type="pic" idx="8"/>
          </p:nvPr>
        </p:nvSpPr>
        <p:spPr>
          <a:xfrm>
            <a:off x="5671476" y="2005142"/>
            <a:ext cx="823913" cy="823913"/>
          </a:xfrm>
          <a:prstGeom prst="rect">
            <a:avLst/>
          </a:prstGeom>
          <a:noFill/>
          <a:ln>
            <a:noFill/>
          </a:ln>
        </p:spPr>
      </p:sp>
      <p:sp>
        <p:nvSpPr>
          <p:cNvPr id="120" name="Google Shape;120;p40"/>
          <p:cNvSpPr>
            <a:spLocks noGrp="1"/>
          </p:cNvSpPr>
          <p:nvPr>
            <p:ph type="pic" idx="9"/>
          </p:nvPr>
        </p:nvSpPr>
        <p:spPr>
          <a:xfrm>
            <a:off x="9434044" y="2005142"/>
            <a:ext cx="823913" cy="823913"/>
          </a:xfrm>
          <a:prstGeom prst="rect">
            <a:avLst/>
          </a:prstGeom>
          <a:noFill/>
          <a:ln>
            <a:noFill/>
          </a:ln>
        </p:spPr>
      </p:sp>
      <p:sp>
        <p:nvSpPr>
          <p:cNvPr id="121" name="Google Shape;121;p40"/>
          <p:cNvSpPr txBox="1">
            <a:spLocks noGrp="1"/>
          </p:cNvSpPr>
          <p:nvPr>
            <p:ph type="body" idx="13"/>
          </p:nvPr>
        </p:nvSpPr>
        <p:spPr>
          <a:xfrm>
            <a:off x="684213" y="1405643"/>
            <a:ext cx="7559675" cy="3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200"/>
              <a:buNone/>
              <a:defRPr sz="2200">
                <a:solidFill>
                  <a:schemeClr val="lt1"/>
                </a:solidFill>
                <a:latin typeface="Gill Sans"/>
                <a:ea typeface="Gill Sans"/>
                <a:cs typeface="Gill Sans"/>
                <a:sym typeface="Gill Sans"/>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20039" algn="l">
              <a:lnSpc>
                <a:spcPct val="100000"/>
              </a:lnSpc>
              <a:spcBef>
                <a:spcPts val="1000"/>
              </a:spcBef>
              <a:spcAft>
                <a:spcPts val="0"/>
              </a:spcAft>
              <a:buSzPts val="1440"/>
              <a:buChar char="o"/>
              <a:defRPr/>
            </a:lvl4pPr>
            <a:lvl5pPr marL="2286000" lvl="4" indent="-342900" algn="l">
              <a:lnSpc>
                <a:spcPct val="10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0"/>
          <p:cNvSpPr/>
          <p:nvPr/>
        </p:nvSpPr>
        <p:spPr>
          <a:xfrm rot="5400000">
            <a:off x="8677500" y="-85500"/>
            <a:ext cx="3429000" cy="3600000"/>
          </a:xfrm>
          <a:custGeom>
            <a:avLst/>
            <a:gdLst/>
            <a:ahLst/>
            <a:cxnLst/>
            <a:rect l="l" t="t" r="r" b="b"/>
            <a:pathLst>
              <a:path w="3429000" h="3600000" extrusionOk="0">
                <a:moveTo>
                  <a:pt x="0" y="3600000"/>
                </a:moveTo>
                <a:lnTo>
                  <a:pt x="0" y="0"/>
                </a:lnTo>
                <a:lnTo>
                  <a:pt x="180000" y="0"/>
                </a:lnTo>
                <a:lnTo>
                  <a:pt x="3429000" y="0"/>
                </a:lnTo>
                <a:lnTo>
                  <a:pt x="3429000" y="180000"/>
                </a:lnTo>
                <a:lnTo>
                  <a:pt x="180000" y="180000"/>
                </a:lnTo>
                <a:lnTo>
                  <a:pt x="180000" y="3600000"/>
                </a:lnTo>
                <a:close/>
              </a:path>
            </a:pathLst>
          </a:custGeom>
          <a:gradFill>
            <a:gsLst>
              <a:gs pos="0">
                <a:srgbClr val="FFFFFF">
                  <a:alpha val="4313"/>
                </a:srgbClr>
              </a:gs>
              <a:gs pos="100000">
                <a:srgbClr val="FFFFFF">
                  <a:alpha val="29411"/>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89BB8"/>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684000" y="808186"/>
            <a:ext cx="7560000" cy="37016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3200"/>
              <a:buFont typeface="Gill Sans"/>
              <a:buNone/>
              <a:defRPr sz="3200" b="1"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684000" y="1825625"/>
            <a:ext cx="10800000" cy="43200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accent2"/>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17500" algn="l" rtl="0">
              <a:lnSpc>
                <a:spcPct val="100000"/>
              </a:lnSpc>
              <a:spcBef>
                <a:spcPts val="1000"/>
              </a:spcBef>
              <a:spcAft>
                <a:spcPts val="0"/>
              </a:spcAft>
              <a:buClr>
                <a:schemeClr val="accent2"/>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04800" algn="l" rtl="0">
              <a:lnSpc>
                <a:spcPct val="100000"/>
              </a:lnSpc>
              <a:spcBef>
                <a:spcPts val="1000"/>
              </a:spcBef>
              <a:spcAft>
                <a:spcPts val="0"/>
              </a:spcAft>
              <a:buClr>
                <a:srgbClr val="FEFEFE"/>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279400" algn="l" rtl="0">
              <a:lnSpc>
                <a:spcPct val="100000"/>
              </a:lnSpc>
              <a:spcBef>
                <a:spcPts val="1000"/>
              </a:spcBef>
              <a:spcAft>
                <a:spcPts val="0"/>
              </a:spcAft>
              <a:buClr>
                <a:srgbClr val="FEFEFE"/>
              </a:buClr>
              <a:buSzPts val="800"/>
              <a:buFont typeface="Courier New"/>
              <a:buChar char="o"/>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100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42900" algn="l" rtl="0">
              <a:lnSpc>
                <a:spcPct val="90000"/>
              </a:lnSpc>
              <a:spcBef>
                <a:spcPts val="10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2" name="Google Shape;12;p32"/>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32"/>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89BB8"/>
        </a:solidFill>
        <a:effectLst/>
      </p:bgPr>
    </p:bg>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684000" y="808186"/>
            <a:ext cx="7560000" cy="37016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3200"/>
              <a:buFont typeface="Gill Sans"/>
              <a:buNone/>
              <a:defRPr sz="3200" b="1"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30"/>
          <p:cNvSpPr txBox="1">
            <a:spLocks noGrp="1"/>
          </p:cNvSpPr>
          <p:nvPr>
            <p:ph type="body" idx="1"/>
          </p:nvPr>
        </p:nvSpPr>
        <p:spPr>
          <a:xfrm>
            <a:off x="684000" y="1825625"/>
            <a:ext cx="10800000" cy="43200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100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100000"/>
              </a:lnSpc>
              <a:spcBef>
                <a:spcPts val="1000"/>
              </a:spcBef>
              <a:spcAft>
                <a:spcPts val="0"/>
              </a:spcAft>
              <a:buClr>
                <a:srgbClr val="7F7F7F"/>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79400" algn="l" rtl="0">
              <a:lnSpc>
                <a:spcPct val="100000"/>
              </a:lnSpc>
              <a:spcBef>
                <a:spcPts val="1000"/>
              </a:spcBef>
              <a:spcAft>
                <a:spcPts val="0"/>
              </a:spcAft>
              <a:buClr>
                <a:srgbClr val="3F3F3F"/>
              </a:buClr>
              <a:buSzPts val="800"/>
              <a:buFont typeface="Courier New"/>
              <a:buChar char="o"/>
              <a:defRPr sz="1000" b="0" i="0" u="none" strike="noStrike" cap="none">
                <a:solidFill>
                  <a:schemeClr val="dk1"/>
                </a:solidFill>
                <a:latin typeface="Arial"/>
                <a:ea typeface="Arial"/>
                <a:cs typeface="Arial"/>
                <a:sym typeface="Arial"/>
              </a:defRPr>
            </a:lvl4pPr>
            <a:lvl5pPr marL="2286000" marR="0" lvl="4" indent="-292100" algn="l" rtl="0">
              <a:lnSpc>
                <a:spcPct val="100000"/>
              </a:lnSpc>
              <a:spcBef>
                <a:spcPts val="10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30"/>
          <p:cNvSpPr txBox="1">
            <a:spLocks noGrp="1"/>
          </p:cNvSpPr>
          <p:nvPr>
            <p:ph type="ftr" idx="11"/>
          </p:nvPr>
        </p:nvSpPr>
        <p:spPr>
          <a:xfrm>
            <a:off x="288000" y="6192000"/>
            <a:ext cx="7560000" cy="360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4" name="Google Shape;24;p30"/>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
          <p:cNvSpPr txBox="1">
            <a:spLocks noGrp="1"/>
          </p:cNvSpPr>
          <p:nvPr>
            <p:ph type="ctrTitle"/>
          </p:nvPr>
        </p:nvSpPr>
        <p:spPr>
          <a:xfrm>
            <a:off x="7464614" y="2474424"/>
            <a:ext cx="4087200" cy="2889000"/>
          </a:xfrm>
          <a:prstGeom prst="rect">
            <a:avLst/>
          </a:prstGeom>
          <a:solidFill>
            <a:schemeClr val="lt2">
              <a:alpha val="69411"/>
            </a:schemeClr>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800"/>
              <a:buFont typeface="Gill Sans"/>
              <a:buNone/>
            </a:pPr>
            <a:br>
              <a:rPr lang="en-US" sz="3800">
                <a:solidFill>
                  <a:schemeClr val="lt1"/>
                </a:solidFill>
              </a:rPr>
            </a:br>
            <a:r>
              <a:rPr lang="en-US" sz="3800">
                <a:solidFill>
                  <a:schemeClr val="lt1"/>
                </a:solidFill>
              </a:rPr>
              <a:t>THE FOUNDATION OF QUALITY PATIENT CARE </a:t>
            </a:r>
            <a:endParaRPr/>
          </a:p>
        </p:txBody>
      </p:sp>
      <p:sp>
        <p:nvSpPr>
          <p:cNvPr id="182" name="Google Shape;182;p2"/>
          <p:cNvSpPr txBox="1">
            <a:spLocks noGrp="1"/>
          </p:cNvSpPr>
          <p:nvPr>
            <p:ph type="subTitle" idx="1"/>
          </p:nvPr>
        </p:nvSpPr>
        <p:spPr>
          <a:xfrm>
            <a:off x="7464615" y="1130615"/>
            <a:ext cx="4087200" cy="1147800"/>
          </a:xfrm>
          <a:prstGeom prst="rect">
            <a:avLst/>
          </a:prstGeom>
          <a:gradFill>
            <a:gsLst>
              <a:gs pos="0">
                <a:schemeClr val="lt2"/>
              </a:gs>
              <a:gs pos="100000">
                <a:schemeClr val="accent2"/>
              </a:gs>
            </a:gsLst>
            <a:lin ang="14400033" scaled="0"/>
          </a:gra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900"/>
              <a:buNone/>
            </a:pPr>
            <a:endParaRPr sz="1900">
              <a:solidFill>
                <a:schemeClr val="lt1"/>
              </a:solidFill>
            </a:endParaRPr>
          </a:p>
          <a:p>
            <a:pPr marL="0" lvl="0" indent="0" algn="l" rtl="0">
              <a:lnSpc>
                <a:spcPct val="90000"/>
              </a:lnSpc>
              <a:spcBef>
                <a:spcPts val="2000"/>
              </a:spcBef>
              <a:spcAft>
                <a:spcPts val="0"/>
              </a:spcAft>
              <a:buSzPts val="1900"/>
              <a:buNone/>
            </a:pPr>
            <a:r>
              <a:rPr lang="en-US" sz="1900" i="0">
                <a:solidFill>
                  <a:schemeClr val="lt1"/>
                </a:solidFill>
              </a:rPr>
              <a:t>BEYOND OUR SURGICAL TECH SKILLS...</a:t>
            </a:r>
            <a:endParaRPr/>
          </a:p>
        </p:txBody>
      </p:sp>
      <p:sp>
        <p:nvSpPr>
          <p:cNvPr id="183" name="Google Shape;183;p2"/>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4" name="Google Shape;184;p2"/>
          <p:cNvPicPr preferRelativeResize="0">
            <a:picLocks noGrp="1"/>
          </p:cNvPicPr>
          <p:nvPr>
            <p:ph type="pic" idx="2"/>
          </p:nvPr>
        </p:nvPicPr>
        <p:blipFill rotWithShape="1">
          <a:blip r:embed="rId3">
            <a:alphaModFix/>
          </a:blip>
          <a:srcRect/>
          <a:stretch/>
        </p:blipFill>
        <p:spPr>
          <a:xfrm>
            <a:off x="1" y="10"/>
            <a:ext cx="7028492" cy="6857990"/>
          </a:xfrm>
          <a:prstGeom prst="rect">
            <a:avLst/>
          </a:prstGeom>
          <a:solidFill>
            <a:schemeClr val="accent6"/>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1"/>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10</a:t>
            </a:fld>
            <a:endParaRPr/>
          </a:p>
        </p:txBody>
      </p:sp>
      <p:pic>
        <p:nvPicPr>
          <p:cNvPr id="293" name="Google Shape;293;p11" descr="Wooden brown maze"/>
          <p:cNvPicPr preferRelativeResize="0"/>
          <p:nvPr/>
        </p:nvPicPr>
        <p:blipFill rotWithShape="1">
          <a:blip r:embed="rId3">
            <a:alphaModFix/>
          </a:blip>
          <a:srcRect/>
          <a:stretch/>
        </p:blipFill>
        <p:spPr>
          <a:xfrm>
            <a:off x="951244" y="229381"/>
            <a:ext cx="9907256" cy="62828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2"/>
          <p:cNvSpPr txBox="1">
            <a:spLocks noGrp="1"/>
          </p:cNvSpPr>
          <p:nvPr>
            <p:ph type="title"/>
          </p:nvPr>
        </p:nvSpPr>
        <p:spPr>
          <a:xfrm>
            <a:off x="722099" y="435483"/>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WE </a:t>
            </a:r>
            <a:r>
              <a:rPr lang="en-US" i="1">
                <a:solidFill>
                  <a:srgbClr val="D27405"/>
                </a:solidFill>
              </a:rPr>
              <a:t>CAN</a:t>
            </a:r>
            <a:r>
              <a:rPr lang="en-US">
                <a:solidFill>
                  <a:srgbClr val="D27405"/>
                </a:solidFill>
              </a:rPr>
              <a:t> </a:t>
            </a:r>
            <a:r>
              <a:rPr lang="en-US">
                <a:solidFill>
                  <a:srgbClr val="0070C0"/>
                </a:solidFill>
              </a:rPr>
              <a:t>HAVE A BETTER ATTITUDE…</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endParaRPr sz="2800">
              <a:solidFill>
                <a:srgbClr val="0070C0"/>
              </a:solidFill>
            </a:endParaRPr>
          </a:p>
        </p:txBody>
      </p:sp>
      <p:sp>
        <p:nvSpPr>
          <p:cNvPr id="300" name="Google Shape;300;p12"/>
          <p:cNvSpPr txBox="1">
            <a:spLocks noGrp="1"/>
          </p:cNvSpPr>
          <p:nvPr>
            <p:ph type="body" idx="2"/>
          </p:nvPr>
        </p:nvSpPr>
        <p:spPr>
          <a:xfrm>
            <a:off x="3838576" y="1992934"/>
            <a:ext cx="6623862" cy="342967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i="1">
                <a:solidFill>
                  <a:srgbClr val="242424"/>
                </a:solidFill>
                <a:latin typeface="Quattrocento Sans"/>
                <a:ea typeface="Quattrocento Sans"/>
                <a:cs typeface="Quattrocento Sans"/>
                <a:sym typeface="Quattrocento Sans"/>
              </a:rPr>
              <a:t>	</a:t>
            </a:r>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a:solidFill>
                  <a:srgbClr val="242424"/>
                </a:solidFill>
                <a:latin typeface="Quattrocento Sans"/>
                <a:ea typeface="Quattrocento Sans"/>
                <a:cs typeface="Quattrocento Sans"/>
                <a:sym typeface="Quattrocento Sans"/>
              </a:rPr>
              <a:t>	</a:t>
            </a:r>
            <a:endParaRPr/>
          </a:p>
          <a:p>
            <a:pPr marL="0" marR="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19050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SzPts val="2400"/>
              <a:buNone/>
            </a:pPr>
            <a:endParaRPr sz="24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8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200"/>
          </a:p>
        </p:txBody>
      </p:sp>
      <p:sp>
        <p:nvSpPr>
          <p:cNvPr id="301" name="Google Shape;301;p12"/>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11</a:t>
            </a:fld>
            <a:endParaRPr/>
          </a:p>
        </p:txBody>
      </p:sp>
      <p:sp>
        <p:nvSpPr>
          <p:cNvPr id="302" name="Google Shape;302;p12" descr="Beige rectangle"/>
          <p:cNvSpPr/>
          <p:nvPr/>
        </p:nvSpPr>
        <p:spPr>
          <a:xfrm rot="10800000" flipH="1">
            <a:off x="924897" y="942692"/>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03" name="Google Shape;303;p12" descr="A picture containing clipart&#10;&#10;Description automatically generated"/>
          <p:cNvPicPr preferRelativeResize="0"/>
          <p:nvPr/>
        </p:nvPicPr>
        <p:blipFill rotWithShape="1">
          <a:blip r:embed="rId3">
            <a:alphaModFix/>
          </a:blip>
          <a:srcRect/>
          <a:stretch/>
        </p:blipFill>
        <p:spPr>
          <a:xfrm>
            <a:off x="4488680" y="2113657"/>
            <a:ext cx="3627120" cy="2918460"/>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304" name="Google Shape;304;p12"/>
          <p:cNvSpPr txBox="1"/>
          <p:nvPr/>
        </p:nvSpPr>
        <p:spPr>
          <a:xfrm>
            <a:off x="4925974" y="5102092"/>
            <a:ext cx="318982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Our</a:t>
            </a:r>
            <a:r>
              <a:rPr lang="en-US" sz="3600" b="1" i="0" u="none" strike="noStrike" cap="none">
                <a:solidFill>
                  <a:srgbClr val="00B050"/>
                </a:solidFill>
                <a:latin typeface="Arial"/>
                <a:ea typeface="Arial"/>
                <a:cs typeface="Arial"/>
                <a:sym typeface="Arial"/>
              </a:rPr>
              <a:t> Choice </a:t>
            </a:r>
            <a:endParaRPr sz="1400" b="0" i="0" u="none" strike="noStrike" cap="none">
              <a:solidFill>
                <a:srgbClr val="000000"/>
              </a:solidFill>
              <a:latin typeface="Arial"/>
              <a:ea typeface="Arial"/>
              <a:cs typeface="Arial"/>
              <a:sym typeface="Arial"/>
            </a:endParaRPr>
          </a:p>
        </p:txBody>
      </p:sp>
      <p:sp>
        <p:nvSpPr>
          <p:cNvPr id="305" name="Google Shape;305;p12"/>
          <p:cNvSpPr txBox="1"/>
          <p:nvPr/>
        </p:nvSpPr>
        <p:spPr>
          <a:xfrm>
            <a:off x="3776372" y="1129773"/>
            <a:ext cx="70061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70C0"/>
                </a:solidFill>
                <a:latin typeface="Gill Sans"/>
                <a:ea typeface="Gill Sans"/>
                <a:cs typeface="Gill Sans"/>
                <a:sym typeface="Gill Sans"/>
              </a:rPr>
              <a:t>…AND WE MUST DO BETTER</a:t>
            </a:r>
            <a:endParaRPr sz="1400" b="0" i="0" u="none" strike="noStrike" cap="none">
              <a:solidFill>
                <a:srgbClr val="000000"/>
              </a:solidFill>
              <a:latin typeface="Arial"/>
              <a:ea typeface="Arial"/>
              <a:cs typeface="Arial"/>
              <a:sym typeface="Arial"/>
            </a:endParaRPr>
          </a:p>
        </p:txBody>
      </p:sp>
      <p:pic>
        <p:nvPicPr>
          <p:cNvPr id="306" name="Google Shape;306;p12"/>
          <p:cNvPicPr preferRelativeResize="0"/>
          <p:nvPr/>
        </p:nvPicPr>
        <p:blipFill rotWithShape="1">
          <a:blip r:embed="rId4">
            <a:alphaModFix/>
          </a:blip>
          <a:srcRect/>
          <a:stretch/>
        </p:blipFill>
        <p:spPr>
          <a:xfrm>
            <a:off x="8765904" y="2671669"/>
            <a:ext cx="3080335" cy="3570095"/>
          </a:xfrm>
          <a:prstGeom prst="rect">
            <a:avLst/>
          </a:prstGeom>
          <a:noFill/>
          <a:ln>
            <a:noFill/>
          </a:ln>
        </p:spPr>
      </p:pic>
      <p:pic>
        <p:nvPicPr>
          <p:cNvPr id="307" name="Google Shape;307;p12"/>
          <p:cNvPicPr preferRelativeResize="0"/>
          <p:nvPr/>
        </p:nvPicPr>
        <p:blipFill rotWithShape="1">
          <a:blip r:embed="rId5">
            <a:alphaModFix/>
          </a:blip>
          <a:srcRect/>
          <a:stretch/>
        </p:blipFill>
        <p:spPr>
          <a:xfrm>
            <a:off x="722099" y="1888189"/>
            <a:ext cx="2623589" cy="417048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3"/>
          <p:cNvSpPr txBox="1">
            <a:spLocks noGrp="1"/>
          </p:cNvSpPr>
          <p:nvPr>
            <p:ph type="title"/>
          </p:nvPr>
        </p:nvSpPr>
        <p:spPr>
          <a:xfrm>
            <a:off x="1099237" y="491253"/>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600"/>
              <a:buFont typeface="Gill Sans"/>
              <a:buNone/>
            </a:pPr>
            <a:r>
              <a:rPr lang="en-US" sz="3600">
                <a:solidFill>
                  <a:srgbClr val="0070C0"/>
                </a:solidFill>
              </a:rPr>
              <a:t>LOGOTHERAPY </a:t>
            </a:r>
            <a:br>
              <a:rPr lang="en-US" sz="3600">
                <a:solidFill>
                  <a:srgbClr val="0070C0"/>
                </a:solidFill>
              </a:rPr>
            </a:br>
            <a:br>
              <a:rPr lang="en-US" sz="3600">
                <a:solidFill>
                  <a:srgbClr val="0070C0"/>
                </a:solidFill>
              </a:rPr>
            </a:br>
            <a:br>
              <a:rPr lang="en-US" sz="3600">
                <a:solidFill>
                  <a:srgbClr val="0070C0"/>
                </a:solidFill>
              </a:rPr>
            </a:br>
            <a:r>
              <a:rPr lang="en-US" sz="3600">
                <a:solidFill>
                  <a:srgbClr val="0070C0"/>
                </a:solidFill>
              </a:rPr>
              <a:t>			   </a:t>
            </a:r>
            <a:br>
              <a:rPr lang="en-US" sz="3600">
                <a:solidFill>
                  <a:srgbClr val="0070C0"/>
                </a:solidFill>
              </a:rPr>
            </a:br>
            <a:r>
              <a:rPr lang="en-US" sz="3600">
                <a:solidFill>
                  <a:srgbClr val="0070C0"/>
                </a:solidFill>
              </a:rPr>
              <a:t>		</a:t>
            </a:r>
            <a:endParaRPr>
              <a:solidFill>
                <a:srgbClr val="0070C0"/>
              </a:solidFill>
            </a:endParaRPr>
          </a:p>
        </p:txBody>
      </p:sp>
      <p:sp>
        <p:nvSpPr>
          <p:cNvPr id="314" name="Google Shape;314;p13"/>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12</a:t>
            </a:fld>
            <a:endParaRPr/>
          </a:p>
        </p:txBody>
      </p:sp>
      <p:sp>
        <p:nvSpPr>
          <p:cNvPr id="315" name="Google Shape;315;p13" descr="Beige rectangle"/>
          <p:cNvSpPr/>
          <p:nvPr/>
        </p:nvSpPr>
        <p:spPr>
          <a:xfrm rot="10800000" flipH="1">
            <a:off x="1099237" y="1032480"/>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6" name="Google Shape;316;p13"/>
          <p:cNvSpPr txBox="1"/>
          <p:nvPr/>
        </p:nvSpPr>
        <p:spPr>
          <a:xfrm>
            <a:off x="628514" y="2380288"/>
            <a:ext cx="6438212"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If we do not grasp the concept of </a:t>
            </a:r>
            <a:r>
              <a:rPr lang="en-US" sz="2400" b="1" i="0" u="none" strike="noStrike" cap="none">
                <a:solidFill>
                  <a:schemeClr val="dk1"/>
                </a:solidFill>
                <a:latin typeface="Arial"/>
                <a:ea typeface="Arial"/>
                <a:cs typeface="Arial"/>
                <a:sym typeface="Arial"/>
              </a:rPr>
              <a:t>doing meaningful things</a:t>
            </a:r>
            <a:r>
              <a:rPr lang="en-US" sz="2400" b="0" i="0" u="none" strike="noStrike" cap="none">
                <a:solidFill>
                  <a:schemeClr val="dk1"/>
                </a:solidFill>
                <a:latin typeface="Arial"/>
                <a:ea typeface="Arial"/>
                <a:cs typeface="Arial"/>
                <a:sym typeface="Arial"/>
              </a:rPr>
              <a:t>, we become caught in an existential vacuum—looking to our </a:t>
            </a:r>
            <a:r>
              <a:rPr lang="en-US" sz="2400" b="0" i="0" u="none" strike="noStrike" cap="none">
                <a:solidFill>
                  <a:srgbClr val="D27405"/>
                </a:solidFill>
                <a:latin typeface="Arial"/>
                <a:ea typeface="Arial"/>
                <a:cs typeface="Arial"/>
                <a:sym typeface="Arial"/>
              </a:rPr>
              <a:t>surroundings</a:t>
            </a:r>
            <a:r>
              <a:rPr lang="en-US" sz="2400" b="0" i="0" u="none" strike="noStrike" cap="none">
                <a:solidFill>
                  <a:schemeClr val="dk1"/>
                </a:solidFill>
                <a:latin typeface="Arial"/>
                <a:ea typeface="Arial"/>
                <a:cs typeface="Arial"/>
                <a:sym typeface="Arial"/>
              </a:rPr>
              <a:t> for </a:t>
            </a:r>
            <a:r>
              <a:rPr lang="en-US" sz="2400" b="1" i="0" u="none" strike="noStrike" cap="none">
                <a:solidFill>
                  <a:schemeClr val="dk1"/>
                </a:solidFill>
                <a:latin typeface="Arial"/>
                <a:ea typeface="Arial"/>
                <a:cs typeface="Arial"/>
                <a:sym typeface="Arial"/>
              </a:rPr>
              <a:t>comfort and pleasure </a:t>
            </a:r>
            <a:r>
              <a:rPr lang="en-US" sz="2400" b="0" i="0" u="none" strike="noStrike" cap="none">
                <a:solidFill>
                  <a:schemeClr val="dk1"/>
                </a:solidFill>
                <a:latin typeface="Arial"/>
                <a:ea typeface="Arial"/>
                <a:cs typeface="Arial"/>
                <a:sym typeface="Arial"/>
              </a:rPr>
              <a:t>to obtain happiness and </a:t>
            </a:r>
            <a:r>
              <a:rPr lang="en-US" sz="2400" b="1" i="0" u="none" strike="noStrike" cap="none">
                <a:solidFill>
                  <a:schemeClr val="dk1"/>
                </a:solidFill>
                <a:latin typeface="Arial"/>
                <a:ea typeface="Arial"/>
                <a:cs typeface="Arial"/>
                <a:sym typeface="Arial"/>
              </a:rPr>
              <a:t>mental homeostasis.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D27405"/>
                </a:solidFill>
                <a:latin typeface="Arial"/>
                <a:ea typeface="Arial"/>
                <a:cs typeface="Arial"/>
                <a:sym typeface="Arial"/>
              </a:rPr>
              <a:t>This is a common and deadly mistake!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 name="Google Shape;317;p13"/>
          <p:cNvSpPr txBox="1"/>
          <p:nvPr/>
        </p:nvSpPr>
        <p:spPr>
          <a:xfrm>
            <a:off x="1099237" y="1249260"/>
            <a:ext cx="99935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70C0"/>
                </a:solidFill>
                <a:latin typeface="Gill Sans"/>
                <a:ea typeface="Gill Sans"/>
                <a:cs typeface="Gill Sans"/>
                <a:sym typeface="Gill Sans"/>
              </a:rPr>
              <a:t>…UNDERSTANDING </a:t>
            </a:r>
            <a:r>
              <a:rPr lang="en-US" sz="2800" b="1" i="1" u="none" strike="noStrike" cap="none">
                <a:solidFill>
                  <a:srgbClr val="D27405"/>
                </a:solidFill>
                <a:latin typeface="Gill Sans"/>
                <a:ea typeface="Gill Sans"/>
                <a:cs typeface="Gill Sans"/>
                <a:sym typeface="Gill Sans"/>
              </a:rPr>
              <a:t>MEANING</a:t>
            </a:r>
            <a:r>
              <a:rPr lang="en-US" sz="2800" b="1" i="1" u="none" strike="noStrike" cap="none">
                <a:solidFill>
                  <a:srgbClr val="0070C0"/>
                </a:solidFill>
                <a:latin typeface="Gill Sans"/>
                <a:ea typeface="Gill Sans"/>
                <a:cs typeface="Gill Sans"/>
                <a:sym typeface="Gill Sans"/>
              </a:rPr>
              <a:t> </a:t>
            </a:r>
            <a:r>
              <a:rPr lang="en-US" sz="2800" b="1" i="0" u="none" strike="noStrike" cap="none">
                <a:solidFill>
                  <a:srgbClr val="0070C0"/>
                </a:solidFill>
                <a:latin typeface="Gill Sans"/>
                <a:ea typeface="Gill Sans"/>
                <a:cs typeface="Gill Sans"/>
                <a:sym typeface="Gill Sans"/>
              </a:rPr>
              <a:t>AND </a:t>
            </a:r>
            <a:r>
              <a:rPr lang="en-US" sz="2800" b="1" i="1" u="none" strike="noStrike" cap="none">
                <a:solidFill>
                  <a:srgbClr val="D27405"/>
                </a:solidFill>
                <a:latin typeface="Gill Sans"/>
                <a:ea typeface="Gill Sans"/>
                <a:cs typeface="Gill Sans"/>
                <a:sym typeface="Gill Sans"/>
              </a:rPr>
              <a:t>PURPOSE</a:t>
            </a:r>
            <a:r>
              <a:rPr lang="en-US" sz="2800" b="1" i="0" u="none" strike="noStrike" cap="none">
                <a:solidFill>
                  <a:srgbClr val="0070C0"/>
                </a:solidFill>
                <a:latin typeface="Gill Sans"/>
                <a:ea typeface="Gill Sans"/>
                <a:cs typeface="Gill Sans"/>
                <a:sym typeface="Gill Sans"/>
              </a:rPr>
              <a:t> </a:t>
            </a:r>
            <a:endParaRPr sz="2800" b="1" i="1" u="none" strike="noStrike" cap="none">
              <a:solidFill>
                <a:srgbClr val="0070C0"/>
              </a:solidFill>
              <a:latin typeface="Gill Sans"/>
              <a:ea typeface="Gill Sans"/>
              <a:cs typeface="Gill Sans"/>
              <a:sym typeface="Gill Sans"/>
            </a:endParaRPr>
          </a:p>
        </p:txBody>
      </p:sp>
      <p:pic>
        <p:nvPicPr>
          <p:cNvPr id="318" name="Google Shape;318;p13"/>
          <p:cNvPicPr preferRelativeResize="0"/>
          <p:nvPr/>
        </p:nvPicPr>
        <p:blipFill rotWithShape="1">
          <a:blip r:embed="rId3">
            <a:alphaModFix/>
          </a:blip>
          <a:srcRect/>
          <a:stretch/>
        </p:blipFill>
        <p:spPr>
          <a:xfrm>
            <a:off x="7899101" y="2007754"/>
            <a:ext cx="3193661" cy="4092438"/>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4"/>
          <p:cNvSpPr txBox="1">
            <a:spLocks noGrp="1"/>
          </p:cNvSpPr>
          <p:nvPr>
            <p:ph type="title"/>
          </p:nvPr>
        </p:nvSpPr>
        <p:spPr>
          <a:xfrm>
            <a:off x="618751" y="344415"/>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600"/>
              <a:buFont typeface="Gill Sans"/>
              <a:buNone/>
            </a:pPr>
            <a:r>
              <a:rPr lang="en-US" sz="3600">
                <a:solidFill>
                  <a:srgbClr val="0070C0"/>
                </a:solidFill>
              </a:rPr>
              <a:t>THE EXISTENTIAL VACUUM:</a:t>
            </a:r>
            <a:br>
              <a:rPr lang="en-US" sz="3600">
                <a:solidFill>
                  <a:srgbClr val="0070C0"/>
                </a:solidFill>
              </a:rPr>
            </a:br>
            <a:br>
              <a:rPr lang="en-US" sz="3600">
                <a:solidFill>
                  <a:srgbClr val="0070C0"/>
                </a:solidFill>
              </a:rPr>
            </a:br>
            <a:br>
              <a:rPr lang="en-US" sz="3600">
                <a:solidFill>
                  <a:srgbClr val="0070C0"/>
                </a:solidFill>
              </a:rPr>
            </a:br>
            <a:r>
              <a:rPr lang="en-US" sz="3600">
                <a:solidFill>
                  <a:srgbClr val="0070C0"/>
                </a:solidFill>
              </a:rPr>
              <a:t>			   </a:t>
            </a:r>
            <a:br>
              <a:rPr lang="en-US" sz="3600">
                <a:solidFill>
                  <a:srgbClr val="0070C0"/>
                </a:solidFill>
              </a:rPr>
            </a:br>
            <a:r>
              <a:rPr lang="en-US" sz="3600">
                <a:solidFill>
                  <a:srgbClr val="0070C0"/>
                </a:solidFill>
              </a:rPr>
              <a:t>		</a:t>
            </a:r>
            <a:endParaRPr>
              <a:solidFill>
                <a:srgbClr val="0070C0"/>
              </a:solidFill>
            </a:endParaRPr>
          </a:p>
        </p:txBody>
      </p:sp>
      <p:sp>
        <p:nvSpPr>
          <p:cNvPr id="325" name="Google Shape;325;p14"/>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13</a:t>
            </a:fld>
            <a:endParaRPr/>
          </a:p>
        </p:txBody>
      </p:sp>
      <p:sp>
        <p:nvSpPr>
          <p:cNvPr id="326" name="Google Shape;326;p14" descr="Beige rectangle"/>
          <p:cNvSpPr/>
          <p:nvPr/>
        </p:nvSpPr>
        <p:spPr>
          <a:xfrm rot="10800000" flipH="1">
            <a:off x="618751" y="937325"/>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14"/>
          <p:cNvSpPr txBox="1"/>
          <p:nvPr/>
        </p:nvSpPr>
        <p:spPr>
          <a:xfrm>
            <a:off x="302051" y="1584336"/>
            <a:ext cx="3741046" cy="53860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We want: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to fit in and, </a:t>
            </a:r>
            <a:r>
              <a:rPr lang="en-US" sz="2200" b="0" i="1" u="none" strike="noStrike" cap="none">
                <a:solidFill>
                  <a:schemeClr val="dk1"/>
                </a:solidFill>
                <a:latin typeface="Arial"/>
                <a:ea typeface="Arial"/>
                <a:cs typeface="Arial"/>
                <a:sym typeface="Arial"/>
              </a:rPr>
              <a:t>not</a:t>
            </a:r>
            <a:r>
              <a:rPr lang="en-US" sz="2200" b="0" i="0" u="none" strike="noStrike" cap="none">
                <a:solidFill>
                  <a:schemeClr val="dk1"/>
                </a:solidFill>
                <a:latin typeface="Arial"/>
                <a:ea typeface="Arial"/>
                <a:cs typeface="Arial"/>
                <a:sym typeface="Arial"/>
              </a:rPr>
              <a:t> stand out</a:t>
            </a:r>
            <a:endParaRPr sz="1400" b="0" i="0" u="none" strike="noStrike" cap="none">
              <a:solidFill>
                <a:srgbClr val="000000"/>
              </a:solidFill>
              <a:latin typeface="Arial"/>
              <a:ea typeface="Arial"/>
              <a:cs typeface="Arial"/>
              <a:sym typeface="Arial"/>
            </a:endParaRPr>
          </a:p>
          <a:p>
            <a:pPr marL="285750" marR="0" lvl="0" indent="-14605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Only pleasure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For things to go according to </a:t>
            </a:r>
            <a:r>
              <a:rPr lang="en-US" sz="2200" b="0" i="1" u="none" strike="noStrike" cap="none">
                <a:solidFill>
                  <a:schemeClr val="dk1"/>
                </a:solidFill>
                <a:latin typeface="Arial"/>
                <a:ea typeface="Arial"/>
                <a:cs typeface="Arial"/>
                <a:sym typeface="Arial"/>
              </a:rPr>
              <a:t>our</a:t>
            </a:r>
            <a:r>
              <a:rPr lang="en-US" sz="2200" b="0" i="0" u="none" strike="noStrike" cap="none">
                <a:solidFill>
                  <a:schemeClr val="dk1"/>
                </a:solidFill>
                <a:latin typeface="Arial"/>
                <a:ea typeface="Arial"/>
                <a:cs typeface="Arial"/>
                <a:sym typeface="Arial"/>
              </a:rPr>
              <a:t> priorities, values &amp; desires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People to think the way we do, or to only be around those people </a:t>
            </a:r>
            <a:endParaRPr sz="1400" b="0" i="0" u="none" strike="noStrike" cap="none">
              <a:solidFill>
                <a:srgbClr val="000000"/>
              </a:solidFill>
              <a:latin typeface="Arial"/>
              <a:ea typeface="Arial"/>
              <a:cs typeface="Arial"/>
              <a:sym typeface="Arial"/>
            </a:endParaRPr>
          </a:p>
          <a:p>
            <a:pPr marL="285750" marR="0" lvl="0" indent="-14605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An “easy” life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14"/>
          <p:cNvSpPr txBox="1"/>
          <p:nvPr/>
        </p:nvSpPr>
        <p:spPr>
          <a:xfrm>
            <a:off x="1906412" y="1061116"/>
            <a:ext cx="1248498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70C0"/>
                </a:solidFill>
                <a:latin typeface="Gill Sans"/>
                <a:ea typeface="Gill Sans"/>
                <a:cs typeface="Gill Sans"/>
                <a:sym typeface="Gill Sans"/>
              </a:rPr>
              <a:t>…EXPECTING CONTINUOUS COMFORT &amp; EASE  </a:t>
            </a:r>
            <a:endParaRPr sz="2800" b="1" i="1" u="none" strike="noStrike" cap="none">
              <a:solidFill>
                <a:srgbClr val="0070C0"/>
              </a:solidFill>
              <a:latin typeface="Gill Sans"/>
              <a:ea typeface="Gill Sans"/>
              <a:cs typeface="Gill Sans"/>
              <a:sym typeface="Gill Sans"/>
            </a:endParaRPr>
          </a:p>
        </p:txBody>
      </p:sp>
      <p:pic>
        <p:nvPicPr>
          <p:cNvPr id="329" name="Google Shape;329;p14"/>
          <p:cNvPicPr preferRelativeResize="0"/>
          <p:nvPr/>
        </p:nvPicPr>
        <p:blipFill rotWithShape="1">
          <a:blip r:embed="rId3">
            <a:alphaModFix/>
          </a:blip>
          <a:srcRect/>
          <a:stretch/>
        </p:blipFill>
        <p:spPr>
          <a:xfrm>
            <a:off x="9854896" y="4341271"/>
            <a:ext cx="2035053" cy="2146966"/>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330" name="Google Shape;330;p14"/>
          <p:cNvPicPr preferRelativeResize="0"/>
          <p:nvPr/>
        </p:nvPicPr>
        <p:blipFill rotWithShape="1">
          <a:blip r:embed="rId4">
            <a:alphaModFix/>
          </a:blip>
          <a:srcRect/>
          <a:stretch/>
        </p:blipFill>
        <p:spPr>
          <a:xfrm>
            <a:off x="9378315" y="2029116"/>
            <a:ext cx="2467923" cy="1632790"/>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331" name="Google Shape;331;p14" descr="A picture containing text, room, gambling house&#10;&#10;Description automatically generated"/>
          <p:cNvPicPr preferRelativeResize="0"/>
          <p:nvPr/>
        </p:nvPicPr>
        <p:blipFill rotWithShape="1">
          <a:blip r:embed="rId5">
            <a:alphaModFix/>
          </a:blip>
          <a:srcRect/>
          <a:stretch/>
        </p:blipFill>
        <p:spPr>
          <a:xfrm>
            <a:off x="7183378" y="1840115"/>
            <a:ext cx="1672987" cy="1749854"/>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332" name="Google Shape;332;p14"/>
          <p:cNvPicPr preferRelativeResize="0"/>
          <p:nvPr/>
        </p:nvPicPr>
        <p:blipFill rotWithShape="1">
          <a:blip r:embed="rId6">
            <a:alphaModFix/>
          </a:blip>
          <a:srcRect/>
          <a:stretch/>
        </p:blipFill>
        <p:spPr>
          <a:xfrm>
            <a:off x="6650585" y="4341271"/>
            <a:ext cx="2843213" cy="174307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333" name="Google Shape;333;p14"/>
          <p:cNvPicPr preferRelativeResize="0"/>
          <p:nvPr/>
        </p:nvPicPr>
        <p:blipFill rotWithShape="1">
          <a:blip r:embed="rId7">
            <a:alphaModFix/>
          </a:blip>
          <a:srcRect/>
          <a:stretch/>
        </p:blipFill>
        <p:spPr>
          <a:xfrm>
            <a:off x="4503747" y="1794729"/>
            <a:ext cx="2113971" cy="229779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334" name="Google Shape;334;p14" descr="A picture containing toy"/>
          <p:cNvPicPr preferRelativeResize="0"/>
          <p:nvPr/>
        </p:nvPicPr>
        <p:blipFill rotWithShape="1">
          <a:blip r:embed="rId8">
            <a:alphaModFix/>
          </a:blip>
          <a:srcRect/>
          <a:stretch/>
        </p:blipFill>
        <p:spPr>
          <a:xfrm>
            <a:off x="3894776" y="4555617"/>
            <a:ext cx="2467922" cy="195662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335" name="Google Shape;335;p14"/>
          <p:cNvSpPr txBox="1"/>
          <p:nvPr/>
        </p:nvSpPr>
        <p:spPr>
          <a:xfrm>
            <a:off x="4043097" y="5742636"/>
            <a:ext cx="68113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C00000"/>
                </a:solidFill>
                <a:latin typeface="Arial"/>
                <a:ea typeface="Arial"/>
                <a:cs typeface="Arial"/>
                <a:sym typeface="Arial"/>
              </a:rPr>
              <a:t>ME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5"/>
          <p:cNvSpPr txBox="1">
            <a:spLocks noGrp="1"/>
          </p:cNvSpPr>
          <p:nvPr>
            <p:ph type="title"/>
          </p:nvPr>
        </p:nvSpPr>
        <p:spPr>
          <a:xfrm>
            <a:off x="1099237" y="727757"/>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ALERT: CRITICAL ERROR</a:t>
            </a:r>
            <a:br>
              <a:rPr lang="en-US" sz="3600">
                <a:solidFill>
                  <a:srgbClr val="0070C0"/>
                </a:solidFill>
              </a:rPr>
            </a:br>
            <a:br>
              <a:rPr lang="en-US" sz="3600">
                <a:solidFill>
                  <a:srgbClr val="0070C0"/>
                </a:solidFill>
              </a:rPr>
            </a:br>
            <a:br>
              <a:rPr lang="en-US" sz="3600">
                <a:solidFill>
                  <a:srgbClr val="0070C0"/>
                </a:solidFill>
              </a:rPr>
            </a:br>
            <a:r>
              <a:rPr lang="en-US" sz="3600">
                <a:solidFill>
                  <a:srgbClr val="0070C0"/>
                </a:solidFill>
              </a:rPr>
              <a:t>			   </a:t>
            </a:r>
            <a:br>
              <a:rPr lang="en-US" sz="3600">
                <a:solidFill>
                  <a:srgbClr val="0070C0"/>
                </a:solidFill>
              </a:rPr>
            </a:br>
            <a:r>
              <a:rPr lang="en-US" sz="3600">
                <a:solidFill>
                  <a:srgbClr val="0070C0"/>
                </a:solidFill>
              </a:rPr>
              <a:t>		</a:t>
            </a:r>
            <a:endParaRPr>
              <a:solidFill>
                <a:srgbClr val="0070C0"/>
              </a:solidFill>
            </a:endParaRPr>
          </a:p>
        </p:txBody>
      </p:sp>
      <p:sp>
        <p:nvSpPr>
          <p:cNvPr id="342" name="Google Shape;342;p15"/>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14</a:t>
            </a:fld>
            <a:endParaRPr/>
          </a:p>
        </p:txBody>
      </p:sp>
      <p:sp>
        <p:nvSpPr>
          <p:cNvPr id="343" name="Google Shape;343;p15" descr="Beige rectangle"/>
          <p:cNvSpPr/>
          <p:nvPr/>
        </p:nvSpPr>
        <p:spPr>
          <a:xfrm rot="10800000" flipH="1">
            <a:off x="1099237" y="1415851"/>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5"/>
          <p:cNvSpPr txBox="1"/>
          <p:nvPr/>
        </p:nvSpPr>
        <p:spPr>
          <a:xfrm>
            <a:off x="989045" y="5924406"/>
            <a:ext cx="10103717" cy="60659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70C0"/>
              </a:buClr>
              <a:buSzPts val="2000"/>
              <a:buFont typeface="Gill Sans"/>
              <a:buNone/>
            </a:pPr>
            <a:r>
              <a:rPr lang="en-US" sz="2000" b="1" i="0" u="none" strike="noStrike" cap="none">
                <a:solidFill>
                  <a:srgbClr val="0070C0"/>
                </a:solidFill>
                <a:latin typeface="Gill Sans"/>
                <a:ea typeface="Gill Sans"/>
                <a:cs typeface="Gill Sans"/>
                <a:sym typeface="Gill Sans"/>
              </a:rPr>
              <a:t>“</a:t>
            </a:r>
            <a:r>
              <a:rPr lang="en-US" sz="2000" b="1" i="1" u="none" strike="noStrike" cap="none">
                <a:solidFill>
                  <a:srgbClr val="0070C0"/>
                </a:solidFill>
                <a:latin typeface="Gill Sans"/>
                <a:ea typeface="Gill Sans"/>
                <a:cs typeface="Gill Sans"/>
                <a:sym typeface="Gill Sans"/>
              </a:rPr>
              <a:t>WHEN WE ARE NO LONGER ABLE  TO CHANGE  A SITUATION,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70C0"/>
              </a:buClr>
              <a:buSzPts val="2000"/>
              <a:buFont typeface="Gill Sans"/>
              <a:buNone/>
            </a:pPr>
            <a:r>
              <a:rPr lang="en-US" sz="2000" b="1" i="1" u="none" strike="noStrike" cap="none">
                <a:solidFill>
                  <a:srgbClr val="0070C0"/>
                </a:solidFill>
                <a:latin typeface="Gill Sans"/>
                <a:ea typeface="Gill Sans"/>
                <a:cs typeface="Gill Sans"/>
                <a:sym typeface="Gill Sans"/>
              </a:rPr>
              <a:t>WE ARE CHALLENGED TO CHANGE OURSELVES.” –VIKTOR FRANKL </a:t>
            </a:r>
            <a:br>
              <a:rPr lang="en-US" sz="2000" b="1" i="0" u="none" strike="noStrike" cap="none">
                <a:solidFill>
                  <a:srgbClr val="0070C0"/>
                </a:solidFill>
                <a:latin typeface="Gill Sans"/>
                <a:ea typeface="Gill Sans"/>
                <a:cs typeface="Gill Sans"/>
                <a:sym typeface="Gill Sans"/>
              </a:rPr>
            </a:br>
            <a:br>
              <a:rPr lang="en-US" sz="2000" b="1" i="0" u="none" strike="noStrike" cap="none">
                <a:solidFill>
                  <a:srgbClr val="0070C0"/>
                </a:solidFill>
                <a:latin typeface="Gill Sans"/>
                <a:ea typeface="Gill Sans"/>
                <a:cs typeface="Gill Sans"/>
                <a:sym typeface="Gill Sans"/>
              </a:rPr>
            </a:br>
            <a:r>
              <a:rPr lang="en-US" sz="3600" b="1" i="0" u="none" strike="noStrike" cap="none">
                <a:solidFill>
                  <a:srgbClr val="0070C0"/>
                </a:solidFill>
                <a:latin typeface="Gill Sans"/>
                <a:ea typeface="Gill Sans"/>
                <a:cs typeface="Gill Sans"/>
                <a:sym typeface="Gill Sans"/>
              </a:rPr>
              <a:t>			   </a:t>
            </a:r>
            <a:br>
              <a:rPr lang="en-US" sz="3600" b="1" i="0" u="none" strike="noStrike" cap="none">
                <a:solidFill>
                  <a:srgbClr val="0070C0"/>
                </a:solidFill>
                <a:latin typeface="Gill Sans"/>
                <a:ea typeface="Gill Sans"/>
                <a:cs typeface="Gill Sans"/>
                <a:sym typeface="Gill Sans"/>
              </a:rPr>
            </a:br>
            <a:r>
              <a:rPr lang="en-US" sz="3600" b="1" i="0" u="none" strike="noStrike" cap="none">
                <a:solidFill>
                  <a:srgbClr val="0070C0"/>
                </a:solidFill>
                <a:latin typeface="Gill Sans"/>
                <a:ea typeface="Gill Sans"/>
                <a:cs typeface="Gill Sans"/>
                <a:sym typeface="Gill Sans"/>
              </a:rPr>
              <a:t>		</a:t>
            </a:r>
            <a:endParaRPr sz="3200" b="1" i="0" u="none" strike="noStrike" cap="none">
              <a:solidFill>
                <a:srgbClr val="0070C0"/>
              </a:solidFill>
              <a:latin typeface="Gill Sans"/>
              <a:ea typeface="Gill Sans"/>
              <a:cs typeface="Gill Sans"/>
              <a:sym typeface="Gill Sans"/>
            </a:endParaRPr>
          </a:p>
        </p:txBody>
      </p:sp>
      <p:sp>
        <p:nvSpPr>
          <p:cNvPr id="345" name="Google Shape;345;p15"/>
          <p:cNvSpPr txBox="1"/>
          <p:nvPr/>
        </p:nvSpPr>
        <p:spPr>
          <a:xfrm>
            <a:off x="1699325" y="1516334"/>
            <a:ext cx="1073273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70C0"/>
                </a:solidFill>
                <a:latin typeface="Gill Sans"/>
                <a:ea typeface="Gill Sans"/>
                <a:cs typeface="Gill Sans"/>
                <a:sym typeface="Gill Sans"/>
              </a:rPr>
              <a:t>…OUR ENVIRONMENT WON’T COOPERATE WITH </a:t>
            </a:r>
            <a:r>
              <a:rPr lang="en-US" sz="2800" b="1" i="1" u="none" strike="noStrike" cap="none">
                <a:solidFill>
                  <a:srgbClr val="0070C0"/>
                </a:solidFill>
                <a:latin typeface="Gill Sans"/>
                <a:ea typeface="Gill Sans"/>
                <a:cs typeface="Gill Sans"/>
                <a:sym typeface="Gill Sans"/>
              </a:rPr>
              <a:t>US</a:t>
            </a:r>
            <a:endParaRPr sz="1400" b="0" i="0" u="none" strike="noStrike" cap="none">
              <a:solidFill>
                <a:srgbClr val="000000"/>
              </a:solidFill>
              <a:latin typeface="Arial"/>
              <a:ea typeface="Arial"/>
              <a:cs typeface="Arial"/>
              <a:sym typeface="Arial"/>
            </a:endParaRPr>
          </a:p>
        </p:txBody>
      </p:sp>
      <p:pic>
        <p:nvPicPr>
          <p:cNvPr id="346" name="Google Shape;346;p15" descr="Graphical user interface, application"/>
          <p:cNvPicPr preferRelativeResize="0"/>
          <p:nvPr/>
        </p:nvPicPr>
        <p:blipFill rotWithShape="1">
          <a:blip r:embed="rId3">
            <a:alphaModFix/>
          </a:blip>
          <a:srcRect/>
          <a:stretch/>
        </p:blipFill>
        <p:spPr>
          <a:xfrm>
            <a:off x="3558488" y="2825716"/>
            <a:ext cx="4527195" cy="2272474"/>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347" name="Google Shape;347;p15"/>
          <p:cNvPicPr preferRelativeResize="0"/>
          <p:nvPr/>
        </p:nvPicPr>
        <p:blipFill rotWithShape="1">
          <a:blip r:embed="rId4">
            <a:alphaModFix/>
          </a:blip>
          <a:srcRect/>
          <a:stretch/>
        </p:blipFill>
        <p:spPr>
          <a:xfrm>
            <a:off x="9106379" y="3042092"/>
            <a:ext cx="2324704" cy="2677670"/>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348" name="Google Shape;348;p15"/>
          <p:cNvPicPr preferRelativeResize="0"/>
          <p:nvPr/>
        </p:nvPicPr>
        <p:blipFill rotWithShape="1">
          <a:blip r:embed="rId5">
            <a:alphaModFix/>
          </a:blip>
          <a:srcRect/>
          <a:stretch/>
        </p:blipFill>
        <p:spPr>
          <a:xfrm>
            <a:off x="564696" y="2593600"/>
            <a:ext cx="2269259" cy="25045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6"/>
          <p:cNvSpPr txBox="1">
            <a:spLocks noGrp="1"/>
          </p:cNvSpPr>
          <p:nvPr>
            <p:ph type="title"/>
          </p:nvPr>
        </p:nvSpPr>
        <p:spPr>
          <a:xfrm>
            <a:off x="722099" y="435483"/>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“WHEN OUR THINKIN’ IS STINKIN’…</a:t>
            </a:r>
            <a:br>
              <a:rPr lang="en-US">
                <a:solidFill>
                  <a:srgbClr val="0070C0"/>
                </a:solidFill>
              </a:rPr>
            </a:br>
            <a:r>
              <a:rPr lang="en-US">
                <a:solidFill>
                  <a:srgbClr val="0070C0"/>
                </a:solidFill>
              </a:rPr>
              <a:t>			   </a:t>
            </a:r>
            <a:br>
              <a:rPr lang="en-US">
                <a:solidFill>
                  <a:srgbClr val="0070C0"/>
                </a:solidFill>
              </a:rPr>
            </a:br>
            <a:endParaRPr sz="2800" i="1">
              <a:solidFill>
                <a:srgbClr val="0070C0"/>
              </a:solidFill>
            </a:endParaRPr>
          </a:p>
        </p:txBody>
      </p:sp>
      <p:sp>
        <p:nvSpPr>
          <p:cNvPr id="355" name="Google Shape;355;p16"/>
          <p:cNvSpPr txBox="1">
            <a:spLocks noGrp="1"/>
          </p:cNvSpPr>
          <p:nvPr>
            <p:ph type="body" idx="2"/>
          </p:nvPr>
        </p:nvSpPr>
        <p:spPr>
          <a:xfrm>
            <a:off x="3838576" y="1992934"/>
            <a:ext cx="6623862" cy="342967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i="1">
                <a:solidFill>
                  <a:srgbClr val="242424"/>
                </a:solidFill>
                <a:latin typeface="Quattrocento Sans"/>
                <a:ea typeface="Quattrocento Sans"/>
                <a:cs typeface="Quattrocento Sans"/>
                <a:sym typeface="Quattrocento Sans"/>
              </a:rPr>
              <a:t>	</a:t>
            </a:r>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a:solidFill>
                  <a:srgbClr val="242424"/>
                </a:solidFill>
                <a:latin typeface="Quattrocento Sans"/>
                <a:ea typeface="Quattrocento Sans"/>
                <a:cs typeface="Quattrocento Sans"/>
                <a:sym typeface="Quattrocento Sans"/>
              </a:rPr>
              <a:t>	</a:t>
            </a:r>
            <a:endParaRPr/>
          </a:p>
          <a:p>
            <a:pPr marL="0" marR="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19050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SzPts val="2400"/>
              <a:buNone/>
            </a:pPr>
            <a:endParaRPr sz="24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8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200"/>
          </a:p>
        </p:txBody>
      </p:sp>
      <p:sp>
        <p:nvSpPr>
          <p:cNvPr id="356" name="Google Shape;356;p16"/>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15</a:t>
            </a:fld>
            <a:endParaRPr/>
          </a:p>
        </p:txBody>
      </p:sp>
      <p:sp>
        <p:nvSpPr>
          <p:cNvPr id="357" name="Google Shape;357;p16" descr="Beige rectangle"/>
          <p:cNvSpPr/>
          <p:nvPr/>
        </p:nvSpPr>
        <p:spPr>
          <a:xfrm rot="10800000" flipH="1">
            <a:off x="1033826" y="1041789"/>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58" name="Google Shape;358;p16" descr="A person sitting at a desk"/>
          <p:cNvPicPr preferRelativeResize="0"/>
          <p:nvPr/>
        </p:nvPicPr>
        <p:blipFill rotWithShape="1">
          <a:blip r:embed="rId3">
            <a:alphaModFix/>
          </a:blip>
          <a:srcRect/>
          <a:stretch/>
        </p:blipFill>
        <p:spPr>
          <a:xfrm>
            <a:off x="5672546" y="2039615"/>
            <a:ext cx="5306475" cy="341300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359" name="Google Shape;359;p16"/>
          <p:cNvSpPr txBox="1"/>
          <p:nvPr/>
        </p:nvSpPr>
        <p:spPr>
          <a:xfrm>
            <a:off x="556786" y="1872020"/>
            <a:ext cx="4198775" cy="498598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We need to do things, or to realize that what we are doing now, </a:t>
            </a:r>
            <a:r>
              <a:rPr lang="en-US" sz="2000" b="0" i="1" u="none" strike="noStrike" cap="none">
                <a:solidFill>
                  <a:schemeClr val="dk1"/>
                </a:solidFill>
                <a:latin typeface="Arial"/>
                <a:ea typeface="Arial"/>
                <a:cs typeface="Arial"/>
                <a:sym typeface="Arial"/>
              </a:rPr>
              <a:t>is</a:t>
            </a:r>
            <a:r>
              <a:rPr lang="en-US" sz="2000" b="0" i="0" u="none" strike="noStrike" cap="none">
                <a:solidFill>
                  <a:schemeClr val="dk1"/>
                </a:solidFill>
                <a:latin typeface="Arial"/>
                <a:ea typeface="Arial"/>
                <a:cs typeface="Arial"/>
                <a:sym typeface="Arial"/>
              </a:rPr>
              <a:t> making a difference.</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This can come from meaningful work, hobbies or a cause we feel strongly about, that make a difference to </a:t>
            </a:r>
            <a:r>
              <a:rPr lang="en-US" sz="2000" b="1" i="0" u="none" strike="noStrike" cap="none">
                <a:solidFill>
                  <a:schemeClr val="dk1"/>
                </a:solidFill>
                <a:latin typeface="Arial"/>
                <a:ea typeface="Arial"/>
                <a:cs typeface="Arial"/>
                <a:sym typeface="Arial"/>
              </a:rPr>
              <a:t>others</a:t>
            </a:r>
            <a:r>
              <a:rPr lang="en-US" sz="2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While counterintuitive, doing something difficult that is rewarding, is good for your psyche and results in a happier, more meaningful life.</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16"/>
          <p:cNvSpPr txBox="1"/>
          <p:nvPr/>
        </p:nvSpPr>
        <p:spPr>
          <a:xfrm>
            <a:off x="2686800" y="1134189"/>
            <a:ext cx="88889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0070C0"/>
                </a:solidFill>
                <a:latin typeface="Gill Sans"/>
                <a:ea typeface="Gill Sans"/>
                <a:cs typeface="Gill Sans"/>
                <a:sym typeface="Gill Sans"/>
              </a:rPr>
              <a:t>…ITS TIME FOR A CHECKUP FROM THE NECK UP”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7"/>
          <p:cNvSpPr txBox="1">
            <a:spLocks noGrp="1"/>
          </p:cNvSpPr>
          <p:nvPr>
            <p:ph type="title"/>
          </p:nvPr>
        </p:nvSpPr>
        <p:spPr>
          <a:xfrm>
            <a:off x="722099" y="435057"/>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THE CHOICE IS OURS, </a:t>
            </a:r>
            <a:r>
              <a:rPr lang="en-US" i="1">
                <a:solidFill>
                  <a:srgbClr val="0070C0"/>
                </a:solidFill>
              </a:rPr>
              <a:t>EVERYDAY, EVERY HOUR…</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endParaRPr sz="3600">
              <a:solidFill>
                <a:srgbClr val="0070C0"/>
              </a:solidFill>
            </a:endParaRPr>
          </a:p>
        </p:txBody>
      </p:sp>
      <p:sp>
        <p:nvSpPr>
          <p:cNvPr id="367" name="Google Shape;367;p17"/>
          <p:cNvSpPr txBox="1">
            <a:spLocks noGrp="1"/>
          </p:cNvSpPr>
          <p:nvPr>
            <p:ph type="body" idx="2"/>
          </p:nvPr>
        </p:nvSpPr>
        <p:spPr>
          <a:xfrm>
            <a:off x="3838576" y="1992935"/>
            <a:ext cx="6623862" cy="742208"/>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i="1">
                <a:solidFill>
                  <a:srgbClr val="242424"/>
                </a:solidFill>
                <a:latin typeface="Quattrocento Sans"/>
                <a:ea typeface="Quattrocento Sans"/>
                <a:cs typeface="Quattrocento Sans"/>
                <a:sym typeface="Quattrocento Sans"/>
              </a:rPr>
              <a:t>	</a:t>
            </a:r>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a:solidFill>
                  <a:srgbClr val="242424"/>
                </a:solidFill>
                <a:latin typeface="Quattrocento Sans"/>
                <a:ea typeface="Quattrocento Sans"/>
                <a:cs typeface="Quattrocento Sans"/>
                <a:sym typeface="Quattrocento Sans"/>
              </a:rPr>
              <a:t>	</a:t>
            </a:r>
            <a:endParaRPr/>
          </a:p>
          <a:p>
            <a:pPr marL="0" marR="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19050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SzPts val="2400"/>
              <a:buNone/>
            </a:pPr>
            <a:endParaRPr sz="24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8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200"/>
          </a:p>
        </p:txBody>
      </p:sp>
      <p:sp>
        <p:nvSpPr>
          <p:cNvPr id="368" name="Google Shape;368;p17"/>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16</a:t>
            </a:fld>
            <a:endParaRPr/>
          </a:p>
        </p:txBody>
      </p:sp>
      <p:sp>
        <p:nvSpPr>
          <p:cNvPr id="369" name="Google Shape;369;p17" descr="Beige rectangle"/>
          <p:cNvSpPr/>
          <p:nvPr/>
        </p:nvSpPr>
        <p:spPr>
          <a:xfrm rot="10800000" flipH="1">
            <a:off x="722099" y="985805"/>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7"/>
          <p:cNvSpPr txBox="1"/>
          <p:nvPr/>
        </p:nvSpPr>
        <p:spPr>
          <a:xfrm>
            <a:off x="57511" y="1960971"/>
            <a:ext cx="4703332" cy="22159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D27405"/>
                </a:solidFill>
                <a:latin typeface="Arial"/>
                <a:ea typeface="Arial"/>
                <a:cs typeface="Arial"/>
                <a:sym typeface="Arial"/>
              </a:rPr>
              <a:t>VICE: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D27405"/>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rgbClr val="0070C0"/>
                </a:solidFill>
                <a:latin typeface="Arial"/>
                <a:ea typeface="Arial"/>
                <a:cs typeface="Arial"/>
                <a:sym typeface="Arial"/>
              </a:rPr>
              <a:t>Easy, Indulgent, Comfortable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rgbClr val="0070C0"/>
                </a:solidFill>
                <a:latin typeface="Arial"/>
                <a:ea typeface="Arial"/>
                <a:cs typeface="Arial"/>
                <a:sym typeface="Arial"/>
              </a:rPr>
              <a:t>or Well-trodden</a:t>
            </a:r>
            <a:endParaRPr sz="1800" b="0" i="0" u="none" strike="noStrike" cap="none">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17"/>
          <p:cNvSpPr txBox="1"/>
          <p:nvPr/>
        </p:nvSpPr>
        <p:spPr>
          <a:xfrm>
            <a:off x="2991199" y="1091456"/>
            <a:ext cx="552372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D27405"/>
                </a:solidFill>
                <a:latin typeface="Gill Sans"/>
                <a:ea typeface="Gill Sans"/>
                <a:cs typeface="Gill Sans"/>
                <a:sym typeface="Gill Sans"/>
              </a:rPr>
              <a:t>…VICE OR VIRTUE? </a:t>
            </a:r>
            <a:endParaRPr sz="2800" b="0" i="0" u="none" strike="noStrike" cap="none">
              <a:solidFill>
                <a:srgbClr val="D27405"/>
              </a:solidFill>
              <a:latin typeface="Arial"/>
              <a:ea typeface="Arial"/>
              <a:cs typeface="Arial"/>
              <a:sym typeface="Arial"/>
            </a:endParaRPr>
          </a:p>
        </p:txBody>
      </p:sp>
      <p:sp>
        <p:nvSpPr>
          <p:cNvPr id="372" name="Google Shape;372;p17"/>
          <p:cNvSpPr txBox="1"/>
          <p:nvPr/>
        </p:nvSpPr>
        <p:spPr>
          <a:xfrm>
            <a:off x="4857985" y="1922328"/>
            <a:ext cx="4544431"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D27405"/>
                </a:solidFill>
                <a:latin typeface="Arial"/>
                <a:ea typeface="Arial"/>
                <a:cs typeface="Arial"/>
                <a:sym typeface="Arial"/>
              </a:rPr>
              <a:t>VIRTUE (</a:t>
            </a:r>
            <a:r>
              <a:rPr lang="en-US" sz="2400" b="1" i="1" u="none" strike="noStrike" cap="none">
                <a:solidFill>
                  <a:srgbClr val="D27405"/>
                </a:solidFill>
                <a:latin typeface="Arial"/>
                <a:ea typeface="Arial"/>
                <a:cs typeface="Arial"/>
                <a:sym typeface="Arial"/>
              </a:rPr>
              <a:t>arete</a:t>
            </a:r>
            <a:r>
              <a:rPr lang="en-US" sz="2400" b="1" i="0" u="none" strike="noStrike" cap="none">
                <a:solidFill>
                  <a:srgbClr val="D27405"/>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D2740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70C0"/>
                </a:solidFill>
                <a:latin typeface="Arial"/>
                <a:ea typeface="Arial"/>
                <a:cs typeface="Arial"/>
                <a:sym typeface="Arial"/>
              </a:rPr>
              <a:t>“Excellence-</a:t>
            </a:r>
            <a:r>
              <a:rPr lang="en-US" sz="1800" b="0" i="1" u="none" strike="noStrike" cap="none">
                <a:solidFill>
                  <a:srgbClr val="0070C0"/>
                </a:solidFill>
                <a:latin typeface="Arial"/>
                <a:ea typeface="Arial"/>
                <a:cs typeface="Arial"/>
                <a:sym typeface="Arial"/>
              </a:rPr>
              <a:t>The Act of Living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rgbClr val="0070C0"/>
                </a:solidFill>
                <a:latin typeface="Arial"/>
                <a:ea typeface="Arial"/>
                <a:cs typeface="Arial"/>
                <a:sym typeface="Arial"/>
              </a:rPr>
              <a:t>One’s Full Potential”</a:t>
            </a:r>
            <a:endParaRPr sz="1400" b="0" i="0" u="none" strike="noStrike" cap="none">
              <a:solidFill>
                <a:srgbClr val="000000"/>
              </a:solidFill>
              <a:latin typeface="Arial"/>
              <a:ea typeface="Arial"/>
              <a:cs typeface="Arial"/>
              <a:sym typeface="Arial"/>
            </a:endParaRPr>
          </a:p>
        </p:txBody>
      </p:sp>
      <p:pic>
        <p:nvPicPr>
          <p:cNvPr id="373" name="Google Shape;373;p17"/>
          <p:cNvPicPr preferRelativeResize="0"/>
          <p:nvPr/>
        </p:nvPicPr>
        <p:blipFill rotWithShape="1">
          <a:blip r:embed="rId3">
            <a:alphaModFix/>
          </a:blip>
          <a:srcRect/>
          <a:stretch/>
        </p:blipFill>
        <p:spPr>
          <a:xfrm>
            <a:off x="9002319" y="1583167"/>
            <a:ext cx="2920237" cy="3712786"/>
          </a:xfrm>
          <a:prstGeom prst="rect">
            <a:avLst/>
          </a:prstGeom>
          <a:noFill/>
          <a:ln>
            <a:noFill/>
          </a:ln>
        </p:spPr>
      </p:pic>
      <p:sp>
        <p:nvSpPr>
          <p:cNvPr id="374" name="Google Shape;374;p17"/>
          <p:cNvSpPr txBox="1"/>
          <p:nvPr/>
        </p:nvSpPr>
        <p:spPr>
          <a:xfrm>
            <a:off x="1133840" y="5869757"/>
            <a:ext cx="10103717" cy="698092"/>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70C0"/>
              </a:buClr>
              <a:buSzPts val="2000"/>
              <a:buFont typeface="Gill Sans"/>
              <a:buNone/>
            </a:pPr>
            <a:r>
              <a:rPr lang="en-US" sz="2000" b="1" i="0" u="none" strike="noStrike" cap="none">
                <a:solidFill>
                  <a:srgbClr val="0070C0"/>
                </a:solidFill>
                <a:latin typeface="Gill Sans"/>
                <a:ea typeface="Gill Sans"/>
                <a:cs typeface="Gill Sans"/>
                <a:sym typeface="Gill Sans"/>
              </a:rPr>
              <a:t>“</a:t>
            </a:r>
            <a:r>
              <a:rPr lang="en-US" sz="2000" b="1" i="1" u="none" strike="noStrike" cap="none">
                <a:solidFill>
                  <a:srgbClr val="0070C0"/>
                </a:solidFill>
                <a:latin typeface="Gill Sans"/>
                <a:ea typeface="Gill Sans"/>
                <a:cs typeface="Gill Sans"/>
                <a:sym typeface="Gill Sans"/>
              </a:rPr>
              <a:t>VIRTUE IS A KIND OF CRAFT, SOMETHING TO PURSUE </a:t>
            </a:r>
            <a:r>
              <a:rPr lang="en-US" sz="2000" b="1" i="1" u="none" strike="noStrike" cap="none">
                <a:solidFill>
                  <a:srgbClr val="D27405"/>
                </a:solidFill>
                <a:latin typeface="Gill Sans"/>
                <a:ea typeface="Gill Sans"/>
                <a:cs typeface="Gill Sans"/>
                <a:sym typeface="Gill Sans"/>
              </a:rPr>
              <a:t>JUST AS ONE PURSUES THE MASTERY OF ANY GIVEN PROFESSION OR SKILL. </a:t>
            </a:r>
            <a:r>
              <a:rPr lang="en-US" sz="2000" b="1" i="1" u="none" strike="noStrike" cap="none">
                <a:solidFill>
                  <a:srgbClr val="0070C0"/>
                </a:solidFill>
                <a:latin typeface="Gill Sans"/>
                <a:ea typeface="Gill Sans"/>
                <a:cs typeface="Gill Sans"/>
                <a:sym typeface="Gill Sans"/>
              </a:rPr>
              <a:t>…”  -  ARISTOTLE</a:t>
            </a:r>
            <a:br>
              <a:rPr lang="en-US" sz="2000" b="1" i="0" u="none" strike="noStrike" cap="none">
                <a:solidFill>
                  <a:srgbClr val="0070C0"/>
                </a:solidFill>
                <a:latin typeface="Gill Sans"/>
                <a:ea typeface="Gill Sans"/>
                <a:cs typeface="Gill Sans"/>
                <a:sym typeface="Gill Sans"/>
              </a:rPr>
            </a:br>
            <a:br>
              <a:rPr lang="en-US" sz="2000" b="1" i="0" u="none" strike="noStrike" cap="none">
                <a:solidFill>
                  <a:srgbClr val="0070C0"/>
                </a:solidFill>
                <a:latin typeface="Gill Sans"/>
                <a:ea typeface="Gill Sans"/>
                <a:cs typeface="Gill Sans"/>
                <a:sym typeface="Gill Sans"/>
              </a:rPr>
            </a:br>
            <a:r>
              <a:rPr lang="en-US" sz="3600" b="1" i="0" u="none" strike="noStrike" cap="none">
                <a:solidFill>
                  <a:srgbClr val="0070C0"/>
                </a:solidFill>
                <a:latin typeface="Gill Sans"/>
                <a:ea typeface="Gill Sans"/>
                <a:cs typeface="Gill Sans"/>
                <a:sym typeface="Gill Sans"/>
              </a:rPr>
              <a:t>			   </a:t>
            </a:r>
            <a:br>
              <a:rPr lang="en-US" sz="3600" b="1" i="0" u="none" strike="noStrike" cap="none">
                <a:solidFill>
                  <a:srgbClr val="0070C0"/>
                </a:solidFill>
                <a:latin typeface="Gill Sans"/>
                <a:ea typeface="Gill Sans"/>
                <a:cs typeface="Gill Sans"/>
                <a:sym typeface="Gill Sans"/>
              </a:rPr>
            </a:br>
            <a:r>
              <a:rPr lang="en-US" sz="3600" b="1" i="0" u="none" strike="noStrike" cap="none">
                <a:solidFill>
                  <a:srgbClr val="0070C0"/>
                </a:solidFill>
                <a:latin typeface="Gill Sans"/>
                <a:ea typeface="Gill Sans"/>
                <a:cs typeface="Gill Sans"/>
                <a:sym typeface="Gill Sans"/>
              </a:rPr>
              <a:t>		</a:t>
            </a:r>
            <a:endParaRPr sz="3200" b="1" i="0" u="none" strike="noStrike" cap="none">
              <a:solidFill>
                <a:srgbClr val="0070C0"/>
              </a:solidFill>
              <a:latin typeface="Gill Sans"/>
              <a:ea typeface="Gill Sans"/>
              <a:cs typeface="Gill Sans"/>
              <a:sym typeface="Gill Sans"/>
            </a:endParaRPr>
          </a:p>
        </p:txBody>
      </p:sp>
      <p:sp>
        <p:nvSpPr>
          <p:cNvPr id="375" name="Google Shape;375;p17"/>
          <p:cNvSpPr txBox="1"/>
          <p:nvPr/>
        </p:nvSpPr>
        <p:spPr>
          <a:xfrm>
            <a:off x="435540" y="3830713"/>
            <a:ext cx="4703331" cy="124649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D27405"/>
              </a:buClr>
              <a:buSzPts val="1500"/>
              <a:buFont typeface="Arial"/>
              <a:buChar char="•"/>
            </a:pPr>
            <a:r>
              <a:rPr lang="en-US" sz="1500" b="1" i="0" u="none" strike="noStrike" cap="none">
                <a:solidFill>
                  <a:srgbClr val="D27405"/>
                </a:solidFill>
                <a:latin typeface="Arial"/>
                <a:ea typeface="Arial"/>
                <a:cs typeface="Arial"/>
                <a:sym typeface="Arial"/>
              </a:rPr>
              <a:t>STAY THE SAME) OR GO BACKWARDS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1500"/>
              <a:buFont typeface="Arial"/>
              <a:buChar char="•"/>
            </a:pPr>
            <a:r>
              <a:rPr lang="en-US" sz="1500" b="1" i="0" u="none" strike="noStrike" cap="none">
                <a:solidFill>
                  <a:srgbClr val="D27405"/>
                </a:solidFill>
                <a:latin typeface="Arial"/>
                <a:ea typeface="Arial"/>
                <a:cs typeface="Arial"/>
                <a:sym typeface="Arial"/>
              </a:rPr>
              <a:t>EASY WAY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1500"/>
              <a:buFont typeface="Arial"/>
              <a:buChar char="•"/>
            </a:pPr>
            <a:r>
              <a:rPr lang="en-US" sz="1500" b="1" i="0" u="none" strike="noStrike" cap="none">
                <a:solidFill>
                  <a:srgbClr val="D27405"/>
                </a:solidFill>
                <a:latin typeface="Arial"/>
                <a:ea typeface="Arial"/>
                <a:cs typeface="Arial"/>
                <a:sym typeface="Arial"/>
              </a:rPr>
              <a:t>COWARD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1500"/>
              <a:buFont typeface="Arial"/>
              <a:buChar char="•"/>
            </a:pPr>
            <a:r>
              <a:rPr lang="en-US" sz="1500" b="1" i="0" u="none" strike="noStrike" cap="none">
                <a:solidFill>
                  <a:srgbClr val="D27405"/>
                </a:solidFill>
                <a:latin typeface="Arial"/>
                <a:ea typeface="Arial"/>
                <a:cs typeface="Arial"/>
                <a:sym typeface="Arial"/>
              </a:rPr>
              <a:t>FOLLOW THE CROWD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1500"/>
              <a:buFont typeface="Arial"/>
              <a:buChar char="•"/>
            </a:pPr>
            <a:r>
              <a:rPr lang="en-US" sz="1500" b="1" i="0" u="none" strike="noStrike" cap="none">
                <a:solidFill>
                  <a:srgbClr val="D27405"/>
                </a:solidFill>
                <a:latin typeface="Arial"/>
                <a:ea typeface="Arial"/>
                <a:cs typeface="Arial"/>
                <a:sym typeface="Arial"/>
              </a:rPr>
              <a:t>BLISS OF IGNORANCE</a:t>
            </a:r>
            <a:endParaRPr sz="1400" b="0" i="0" u="none" strike="noStrike" cap="none">
              <a:solidFill>
                <a:srgbClr val="000000"/>
              </a:solidFill>
              <a:latin typeface="Arial"/>
              <a:ea typeface="Arial"/>
              <a:cs typeface="Arial"/>
              <a:sym typeface="Arial"/>
            </a:endParaRPr>
          </a:p>
        </p:txBody>
      </p:sp>
      <p:sp>
        <p:nvSpPr>
          <p:cNvPr id="376" name="Google Shape;376;p17"/>
          <p:cNvSpPr txBox="1"/>
          <p:nvPr/>
        </p:nvSpPr>
        <p:spPr>
          <a:xfrm>
            <a:off x="5138871" y="3823204"/>
            <a:ext cx="3376050" cy="124649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D27405"/>
              </a:buClr>
              <a:buSzPts val="1500"/>
              <a:buFont typeface="Arial"/>
              <a:buChar char="•"/>
            </a:pPr>
            <a:r>
              <a:rPr lang="en-US" sz="1500" b="1" i="0" u="none" strike="noStrike" cap="none">
                <a:solidFill>
                  <a:srgbClr val="D27405"/>
                </a:solidFill>
                <a:latin typeface="Arial"/>
                <a:ea typeface="Arial"/>
                <a:cs typeface="Arial"/>
                <a:sym typeface="Arial"/>
              </a:rPr>
              <a:t>GROWTH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1500"/>
              <a:buFont typeface="Arial"/>
              <a:buChar char="•"/>
            </a:pPr>
            <a:r>
              <a:rPr lang="en-US" sz="1500" b="1" i="0" u="none" strike="noStrike" cap="none">
                <a:solidFill>
                  <a:srgbClr val="D27405"/>
                </a:solidFill>
                <a:latin typeface="Arial"/>
                <a:ea typeface="Arial"/>
                <a:cs typeface="Arial"/>
                <a:sym typeface="Arial"/>
              </a:rPr>
              <a:t>RIGHT WAY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1500"/>
              <a:buFont typeface="Arial"/>
              <a:buChar char="•"/>
            </a:pPr>
            <a:r>
              <a:rPr lang="en-US" sz="1500" b="1" i="0" u="none" strike="noStrike" cap="none">
                <a:solidFill>
                  <a:srgbClr val="D27405"/>
                </a:solidFill>
                <a:latin typeface="Arial"/>
                <a:ea typeface="Arial"/>
                <a:cs typeface="Arial"/>
                <a:sym typeface="Arial"/>
              </a:rPr>
              <a:t>COURAGE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1500"/>
              <a:buFont typeface="Arial"/>
              <a:buChar char="•"/>
            </a:pPr>
            <a:r>
              <a:rPr lang="en-US" sz="1500" b="1" i="0" u="none" strike="noStrike" cap="none">
                <a:solidFill>
                  <a:srgbClr val="D27405"/>
                </a:solidFill>
                <a:latin typeface="Arial"/>
                <a:ea typeface="Arial"/>
                <a:cs typeface="Arial"/>
                <a:sym typeface="Arial"/>
              </a:rPr>
              <a:t>LEARN, DISCERN &amp; STAND UP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1500"/>
              <a:buFont typeface="Arial"/>
              <a:buChar char="•"/>
            </a:pPr>
            <a:r>
              <a:rPr lang="en-US" sz="1500" b="1" i="0" u="none" strike="noStrike" cap="none">
                <a:solidFill>
                  <a:srgbClr val="D27405"/>
                </a:solidFill>
                <a:latin typeface="Arial"/>
                <a:ea typeface="Arial"/>
                <a:cs typeface="Arial"/>
                <a:sym typeface="Arial"/>
              </a:rPr>
              <a:t>CHALLENGE OF A NEW IDEA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8"/>
          <p:cNvSpPr txBox="1">
            <a:spLocks noGrp="1"/>
          </p:cNvSpPr>
          <p:nvPr>
            <p:ph type="title"/>
          </p:nvPr>
        </p:nvSpPr>
        <p:spPr>
          <a:xfrm>
            <a:off x="722099" y="436839"/>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sz="3200" i="1">
                <a:solidFill>
                  <a:srgbClr val="0070C0"/>
                </a:solidFill>
              </a:rPr>
              <a:t>A TOUGH PROPOSITION…</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GOING AGAINST THE GRAIN</a:t>
            </a:r>
            <a:endParaRPr sz="2800" i="1">
              <a:solidFill>
                <a:srgbClr val="0070C0"/>
              </a:solidFill>
            </a:endParaRPr>
          </a:p>
        </p:txBody>
      </p:sp>
      <p:sp>
        <p:nvSpPr>
          <p:cNvPr id="383" name="Google Shape;383;p18"/>
          <p:cNvSpPr txBox="1">
            <a:spLocks noGrp="1"/>
          </p:cNvSpPr>
          <p:nvPr>
            <p:ph type="body" idx="2"/>
          </p:nvPr>
        </p:nvSpPr>
        <p:spPr>
          <a:xfrm>
            <a:off x="3838576" y="1992934"/>
            <a:ext cx="6623862" cy="342967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i="1">
                <a:solidFill>
                  <a:srgbClr val="242424"/>
                </a:solidFill>
                <a:latin typeface="Quattrocento Sans"/>
                <a:ea typeface="Quattrocento Sans"/>
                <a:cs typeface="Quattrocento Sans"/>
                <a:sym typeface="Quattrocento Sans"/>
              </a:rPr>
              <a:t>	</a:t>
            </a:r>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a:solidFill>
                  <a:srgbClr val="242424"/>
                </a:solidFill>
                <a:latin typeface="Quattrocento Sans"/>
                <a:ea typeface="Quattrocento Sans"/>
                <a:cs typeface="Quattrocento Sans"/>
                <a:sym typeface="Quattrocento Sans"/>
              </a:rPr>
              <a:t>	</a:t>
            </a:r>
            <a:endParaRPr/>
          </a:p>
          <a:p>
            <a:pPr marL="0" marR="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19050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SzPts val="2400"/>
              <a:buNone/>
            </a:pPr>
            <a:endParaRPr sz="24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8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200"/>
          </a:p>
        </p:txBody>
      </p:sp>
      <p:sp>
        <p:nvSpPr>
          <p:cNvPr id="384" name="Google Shape;384;p18"/>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17</a:t>
            </a:fld>
            <a:endParaRPr/>
          </a:p>
        </p:txBody>
      </p:sp>
      <p:sp>
        <p:nvSpPr>
          <p:cNvPr id="385" name="Google Shape;385;p18" descr="Beige rectangle"/>
          <p:cNvSpPr/>
          <p:nvPr/>
        </p:nvSpPr>
        <p:spPr>
          <a:xfrm rot="10800000" flipH="1">
            <a:off x="741619" y="904862"/>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8"/>
          <p:cNvSpPr txBox="1"/>
          <p:nvPr/>
        </p:nvSpPr>
        <p:spPr>
          <a:xfrm>
            <a:off x="6345769" y="1870150"/>
            <a:ext cx="4009200" cy="1913413"/>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accent2"/>
              </a:buClr>
              <a:buSzPts val="1200"/>
              <a:buFont typeface="Arial"/>
              <a:buNone/>
            </a:pP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accent2"/>
              </a:buClr>
              <a:buSzPts val="2400"/>
              <a:buFont typeface="Arial"/>
              <a:buNone/>
            </a:pPr>
            <a:endParaRPr sz="2400" b="1" i="0" u="none" strike="noStrike" cap="none">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Clr>
                <a:schemeClr val="accent2"/>
              </a:buClr>
              <a:buSzPts val="2400"/>
              <a:buFont typeface="Arial"/>
              <a:buNone/>
            </a:pPr>
            <a:endParaRPr sz="2400" b="0" i="0" u="none" strike="noStrike" cap="none">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Clr>
                <a:schemeClr val="accent2"/>
              </a:buClr>
              <a:buSzPts val="2400"/>
              <a:buFont typeface="Arial"/>
              <a:buNone/>
            </a:pPr>
            <a:endParaRPr sz="2400" b="0" i="0" u="none" strike="noStrike" cap="none">
              <a:solidFill>
                <a:srgbClr val="242424"/>
              </a:solidFill>
              <a:latin typeface="Quattrocento Sans"/>
              <a:ea typeface="Quattrocento Sans"/>
              <a:cs typeface="Quattrocento Sans"/>
              <a:sym typeface="Quattrocento Sans"/>
            </a:endParaRPr>
          </a:p>
          <a:p>
            <a:pPr marL="342900" marR="0" lvl="0" indent="-190500" algn="l" rtl="0">
              <a:lnSpc>
                <a:spcPct val="115000"/>
              </a:lnSpc>
              <a:spcBef>
                <a:spcPts val="0"/>
              </a:spcBef>
              <a:spcAft>
                <a:spcPts val="0"/>
              </a:spcAft>
              <a:buClr>
                <a:schemeClr val="accent2"/>
              </a:buClr>
              <a:buSzPts val="2400"/>
              <a:buFont typeface="Arial"/>
              <a:buNone/>
            </a:pPr>
            <a:endParaRPr sz="2400" b="0" i="0" u="none" strike="noStrike" cap="none">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Clr>
                <a:schemeClr val="accent2"/>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accent2"/>
              </a:buClr>
              <a:buSzPts val="1800"/>
              <a:buFont typeface="Arial"/>
              <a:buNone/>
            </a:pPr>
            <a:r>
              <a:rPr lang="en-US" sz="1800" b="0" i="0" u="none" strike="noStrike" cap="none">
                <a:solidFill>
                  <a:srgbClr val="242424"/>
                </a:solidFill>
                <a:latin typeface="Quattrocento Sans"/>
                <a:ea typeface="Quattrocento Sans"/>
                <a:cs typeface="Quattrocento Sans"/>
                <a:sym typeface="Quattrocento Sans"/>
              </a:rPr>
              <a:t>  </a:t>
            </a:r>
            <a:endParaRPr sz="1200" b="0" i="0" u="none" strike="noStrike" cap="none">
              <a:solidFill>
                <a:schemeClr val="dk1"/>
              </a:solidFill>
              <a:latin typeface="Arial"/>
              <a:ea typeface="Arial"/>
              <a:cs typeface="Arial"/>
              <a:sym typeface="Arial"/>
            </a:endParaRPr>
          </a:p>
        </p:txBody>
      </p:sp>
      <p:pic>
        <p:nvPicPr>
          <p:cNvPr id="387" name="Google Shape;387;p18" descr="Shape, arrow"/>
          <p:cNvPicPr preferRelativeResize="0"/>
          <p:nvPr/>
        </p:nvPicPr>
        <p:blipFill rotWithShape="1">
          <a:blip r:embed="rId3">
            <a:alphaModFix/>
          </a:blip>
          <a:srcRect/>
          <a:stretch/>
        </p:blipFill>
        <p:spPr>
          <a:xfrm>
            <a:off x="1192328" y="2511031"/>
            <a:ext cx="3909880" cy="291538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388" name="Google Shape;388;p18" descr="Diagram, text"/>
          <p:cNvPicPr preferRelativeResize="0"/>
          <p:nvPr/>
        </p:nvPicPr>
        <p:blipFill rotWithShape="1">
          <a:blip r:embed="rId4">
            <a:alphaModFix/>
          </a:blip>
          <a:srcRect/>
          <a:stretch/>
        </p:blipFill>
        <p:spPr>
          <a:xfrm>
            <a:off x="6345769" y="3677761"/>
            <a:ext cx="4236878" cy="2642136"/>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389" name="Google Shape;389;p18"/>
          <p:cNvPicPr preferRelativeResize="0"/>
          <p:nvPr/>
        </p:nvPicPr>
        <p:blipFill rotWithShape="1">
          <a:blip r:embed="rId5">
            <a:alphaModFix/>
          </a:blip>
          <a:srcRect/>
          <a:stretch/>
        </p:blipFill>
        <p:spPr>
          <a:xfrm rot="5400000">
            <a:off x="8495018" y="-61296"/>
            <a:ext cx="2584564" cy="3622460"/>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390" name="Google Shape;390;p18"/>
          <p:cNvSpPr txBox="1"/>
          <p:nvPr/>
        </p:nvSpPr>
        <p:spPr>
          <a:xfrm>
            <a:off x="5582962" y="1471954"/>
            <a:ext cx="8408676" cy="90531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rgbClr val="242424"/>
                </a:solidFill>
                <a:latin typeface="Quattrocento Sans"/>
                <a:ea typeface="Quattrocento Sans"/>
                <a:cs typeface="Quattrocento Sans"/>
                <a:sym typeface="Quattrocento Sans"/>
              </a:rPr>
              <a:t>The Auto-Kinetic </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rgbClr val="242424"/>
                </a:solidFill>
                <a:latin typeface="Quattrocento Sans"/>
                <a:ea typeface="Quattrocento Sans"/>
                <a:cs typeface="Quattrocento Sans"/>
                <a:sym typeface="Quattrocento Sans"/>
              </a:rPr>
              <a:t>Effect Experiment</a:t>
            </a:r>
            <a:endParaRPr sz="2400" b="0" i="0" u="none" strike="noStrike" cap="none">
              <a:solidFill>
                <a:srgbClr val="242424"/>
              </a:solidFill>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9"/>
          <p:cNvSpPr txBox="1">
            <a:spLocks noGrp="1"/>
          </p:cNvSpPr>
          <p:nvPr>
            <p:ph type="title"/>
          </p:nvPr>
        </p:nvSpPr>
        <p:spPr>
          <a:xfrm>
            <a:off x="554148" y="389781"/>
            <a:ext cx="10950497"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IT’S TIME TO UP OUR GAME…</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…WE CAN DO THIS!</a:t>
            </a:r>
            <a:br>
              <a:rPr lang="en-US">
                <a:solidFill>
                  <a:srgbClr val="0070C0"/>
                </a:solidFill>
              </a:rPr>
            </a:br>
            <a:endParaRPr sz="2800">
              <a:solidFill>
                <a:srgbClr val="0070C0"/>
              </a:solidFill>
            </a:endParaRPr>
          </a:p>
        </p:txBody>
      </p:sp>
      <p:sp>
        <p:nvSpPr>
          <p:cNvPr id="397" name="Google Shape;397;p19"/>
          <p:cNvSpPr txBox="1">
            <a:spLocks noGrp="1"/>
          </p:cNvSpPr>
          <p:nvPr>
            <p:ph type="body" idx="2"/>
          </p:nvPr>
        </p:nvSpPr>
        <p:spPr>
          <a:xfrm>
            <a:off x="3838576" y="1992934"/>
            <a:ext cx="6623862" cy="342967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i="1">
                <a:solidFill>
                  <a:srgbClr val="242424"/>
                </a:solidFill>
                <a:latin typeface="Quattrocento Sans"/>
                <a:ea typeface="Quattrocento Sans"/>
                <a:cs typeface="Quattrocento Sans"/>
                <a:sym typeface="Quattrocento Sans"/>
              </a:rPr>
              <a:t>	</a:t>
            </a:r>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a:solidFill>
                  <a:srgbClr val="242424"/>
                </a:solidFill>
                <a:latin typeface="Quattrocento Sans"/>
                <a:ea typeface="Quattrocento Sans"/>
                <a:cs typeface="Quattrocento Sans"/>
                <a:sym typeface="Quattrocento Sans"/>
              </a:rPr>
              <a:t>	</a:t>
            </a:r>
            <a:endParaRPr/>
          </a:p>
          <a:p>
            <a:pPr marL="0" marR="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19050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SzPts val="2400"/>
              <a:buNone/>
            </a:pPr>
            <a:endParaRPr sz="24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8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200"/>
          </a:p>
        </p:txBody>
      </p:sp>
      <p:sp>
        <p:nvSpPr>
          <p:cNvPr id="398" name="Google Shape;398;p19"/>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18</a:t>
            </a:fld>
            <a:endParaRPr/>
          </a:p>
        </p:txBody>
      </p:sp>
      <p:sp>
        <p:nvSpPr>
          <p:cNvPr id="399" name="Google Shape;399;p19" descr="Beige rectangle"/>
          <p:cNvSpPr/>
          <p:nvPr/>
        </p:nvSpPr>
        <p:spPr>
          <a:xfrm rot="10800000" flipH="1">
            <a:off x="781899" y="929821"/>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00" name="Google Shape;400;p19" descr="A cartoon of a person&#10;&#10;Description automatically generated with low confidence"/>
          <p:cNvPicPr preferRelativeResize="0"/>
          <p:nvPr/>
        </p:nvPicPr>
        <p:blipFill rotWithShape="1">
          <a:blip r:embed="rId3">
            <a:alphaModFix/>
          </a:blip>
          <a:srcRect/>
          <a:stretch/>
        </p:blipFill>
        <p:spPr>
          <a:xfrm>
            <a:off x="7349580" y="1850742"/>
            <a:ext cx="3895718" cy="3714053"/>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401" name="Google Shape;401;p19"/>
          <p:cNvSpPr txBox="1"/>
          <p:nvPr/>
        </p:nvSpPr>
        <p:spPr>
          <a:xfrm>
            <a:off x="714274" y="2498728"/>
            <a:ext cx="5381726" cy="2923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chemeClr val="dk1"/>
                </a:solidFill>
                <a:latin typeface="Arial"/>
                <a:ea typeface="Arial"/>
                <a:cs typeface="Arial"/>
                <a:sym typeface="Arial"/>
              </a:rPr>
              <a:t>Not just Soft Skills…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D27405"/>
                </a:solidFill>
                <a:latin typeface="Arial"/>
                <a:ea typeface="Arial"/>
                <a:cs typeface="Arial"/>
                <a:sym typeface="Arial"/>
              </a:rPr>
              <a:t>SUPER SKILLS OF VIRTUE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0"/>
          <p:cNvSpPr txBox="1">
            <a:spLocks noGrp="1"/>
          </p:cNvSpPr>
          <p:nvPr>
            <p:ph type="title"/>
          </p:nvPr>
        </p:nvSpPr>
        <p:spPr>
          <a:xfrm>
            <a:off x="722099" y="435483"/>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WHERE DO WE BEGIN?  </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r>
              <a:rPr lang="en-US" sz="2800">
                <a:solidFill>
                  <a:srgbClr val="0070C0"/>
                </a:solidFill>
              </a:rPr>
              <a:t>FOUR KEY COMPONENTS TO VIRTUE </a:t>
            </a:r>
            <a:endParaRPr/>
          </a:p>
        </p:txBody>
      </p:sp>
      <p:sp>
        <p:nvSpPr>
          <p:cNvPr id="408" name="Google Shape;408;p20"/>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19</a:t>
            </a:fld>
            <a:endParaRPr/>
          </a:p>
        </p:txBody>
      </p:sp>
      <p:sp>
        <p:nvSpPr>
          <p:cNvPr id="409" name="Google Shape;409;p20" descr="Beige rectangle"/>
          <p:cNvSpPr/>
          <p:nvPr/>
        </p:nvSpPr>
        <p:spPr>
          <a:xfrm rot="10800000" flipH="1">
            <a:off x="1033826" y="1041789"/>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0"/>
          <p:cNvSpPr txBox="1"/>
          <p:nvPr/>
        </p:nvSpPr>
        <p:spPr>
          <a:xfrm>
            <a:off x="4242032" y="2325769"/>
            <a:ext cx="4339657" cy="230832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D27405"/>
              </a:buClr>
              <a:buSzPts val="3600"/>
              <a:buFont typeface="Arial"/>
              <a:buChar char="•"/>
            </a:pPr>
            <a:r>
              <a:rPr lang="en-US" sz="3600" b="0" i="0" u="none" strike="noStrike" cap="none">
                <a:solidFill>
                  <a:srgbClr val="D27405"/>
                </a:solidFill>
                <a:latin typeface="Arial"/>
                <a:ea typeface="Arial"/>
                <a:cs typeface="Arial"/>
                <a:sym typeface="Arial"/>
              </a:rPr>
              <a:t>COURAGE</a:t>
            </a:r>
            <a:endParaRPr sz="3600" b="0" i="0" u="none" strike="noStrike" cap="none">
              <a:solidFill>
                <a:srgbClr val="0070C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3600"/>
              <a:buFont typeface="Arial"/>
              <a:buChar char="•"/>
            </a:pPr>
            <a:r>
              <a:rPr lang="en-US" sz="3600" b="0" i="0" u="none" strike="noStrike" cap="none">
                <a:solidFill>
                  <a:srgbClr val="D27405"/>
                </a:solidFill>
                <a:latin typeface="Arial"/>
                <a:ea typeface="Arial"/>
                <a:cs typeface="Arial"/>
                <a:sym typeface="Arial"/>
              </a:rPr>
              <a:t>SELF CONTROL</a:t>
            </a:r>
            <a:endParaRPr sz="3600" b="0" i="0" u="none" strike="noStrike" cap="none">
              <a:solidFill>
                <a:srgbClr val="0070C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3600"/>
              <a:buFont typeface="Arial"/>
              <a:buChar char="•"/>
            </a:pPr>
            <a:r>
              <a:rPr lang="en-US" sz="3600" b="0" i="0" u="none" strike="noStrike" cap="none">
                <a:solidFill>
                  <a:srgbClr val="D27405"/>
                </a:solidFill>
                <a:latin typeface="Arial"/>
                <a:ea typeface="Arial"/>
                <a:cs typeface="Arial"/>
                <a:sym typeface="Arial"/>
              </a:rPr>
              <a:t>JUSTICE</a:t>
            </a:r>
            <a:endParaRPr sz="3600" b="0" i="0" u="none" strike="noStrike" cap="none">
              <a:solidFill>
                <a:srgbClr val="0070C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3600"/>
              <a:buFont typeface="Arial"/>
              <a:buChar char="•"/>
            </a:pPr>
            <a:r>
              <a:rPr lang="en-US" sz="3600" b="0" i="0" u="none" strike="noStrike" cap="none">
                <a:solidFill>
                  <a:srgbClr val="D27405"/>
                </a:solidFill>
                <a:latin typeface="Arial"/>
                <a:ea typeface="Arial"/>
                <a:cs typeface="Arial"/>
                <a:sym typeface="Arial"/>
              </a:rPr>
              <a:t>WISDOM</a:t>
            </a:r>
            <a:endParaRPr sz="3600" b="0" i="0" u="none" strike="noStrike" cap="none">
              <a:solidFill>
                <a:srgbClr val="0070C0"/>
              </a:solidFill>
              <a:latin typeface="Arial"/>
              <a:ea typeface="Arial"/>
              <a:cs typeface="Arial"/>
              <a:sym typeface="Arial"/>
            </a:endParaRPr>
          </a:p>
        </p:txBody>
      </p:sp>
      <p:pic>
        <p:nvPicPr>
          <p:cNvPr id="411" name="Google Shape;411;p20"/>
          <p:cNvPicPr preferRelativeResize="0"/>
          <p:nvPr/>
        </p:nvPicPr>
        <p:blipFill rotWithShape="1">
          <a:blip r:embed="rId3">
            <a:alphaModFix/>
          </a:blip>
          <a:srcRect/>
          <a:stretch/>
        </p:blipFill>
        <p:spPr>
          <a:xfrm rot="291496">
            <a:off x="9463673" y="3487114"/>
            <a:ext cx="1764619" cy="159973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412" name="Google Shape;412;p20"/>
          <p:cNvSpPr txBox="1"/>
          <p:nvPr/>
        </p:nvSpPr>
        <p:spPr>
          <a:xfrm>
            <a:off x="2745768" y="6192335"/>
            <a:ext cx="68113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Arial"/>
                <a:ea typeface="Arial"/>
                <a:cs typeface="Arial"/>
                <a:sym typeface="Arial"/>
              </a:rPr>
              <a:t>“These are the touchstones of goodness” – Marcus Aurelius</a:t>
            </a:r>
            <a:endParaRPr sz="1400" b="0" i="0" u="none" strike="noStrike" cap="none">
              <a:solidFill>
                <a:srgbClr val="000000"/>
              </a:solidFill>
              <a:latin typeface="Arial"/>
              <a:ea typeface="Arial"/>
              <a:cs typeface="Arial"/>
              <a:sym typeface="Arial"/>
            </a:endParaRPr>
          </a:p>
        </p:txBody>
      </p:sp>
      <p:pic>
        <p:nvPicPr>
          <p:cNvPr id="413" name="Google Shape;413;p20"/>
          <p:cNvPicPr preferRelativeResize="0"/>
          <p:nvPr/>
        </p:nvPicPr>
        <p:blipFill rotWithShape="1">
          <a:blip r:embed="rId4">
            <a:alphaModFix/>
          </a:blip>
          <a:srcRect/>
          <a:stretch/>
        </p:blipFill>
        <p:spPr>
          <a:xfrm rot="-385501">
            <a:off x="1026645" y="2781324"/>
            <a:ext cx="2266116" cy="248385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
          <p:cNvSpPr txBox="1">
            <a:spLocks noGrp="1"/>
          </p:cNvSpPr>
          <p:nvPr>
            <p:ph type="title"/>
          </p:nvPr>
        </p:nvSpPr>
        <p:spPr>
          <a:xfrm>
            <a:off x="684000" y="808186"/>
            <a:ext cx="7560000" cy="370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THE CHALLENGE:</a:t>
            </a:r>
            <a:endParaRPr/>
          </a:p>
        </p:txBody>
      </p:sp>
      <p:sp>
        <p:nvSpPr>
          <p:cNvPr id="191" name="Google Shape;191;p3"/>
          <p:cNvSpPr txBox="1">
            <a:spLocks noGrp="1"/>
          </p:cNvSpPr>
          <p:nvPr>
            <p:ph type="body" idx="2"/>
          </p:nvPr>
        </p:nvSpPr>
        <p:spPr>
          <a:xfrm>
            <a:off x="4626325" y="1462446"/>
            <a:ext cx="6949500" cy="39330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SzPts val="2800"/>
              <a:buNone/>
            </a:pPr>
            <a:r>
              <a:rPr lang="en-US" sz="2800" b="1">
                <a:solidFill>
                  <a:srgbClr val="0070C0"/>
                </a:solidFill>
                <a:latin typeface="Gill Sans"/>
                <a:ea typeface="Gill Sans"/>
                <a:cs typeface="Gill Sans"/>
                <a:sym typeface="Gill Sans"/>
              </a:rPr>
              <a:t>LIKE MANY OTHER INDUSTRIES, HEALTHCARE IS EXPERIENCING CHALLENGING TIMES </a:t>
            </a:r>
            <a:endParaRPr/>
          </a:p>
          <a:p>
            <a:pPr marL="0" marR="0" lvl="0" indent="0" algn="l" rtl="0">
              <a:lnSpc>
                <a:spcPct val="115000"/>
              </a:lnSpc>
              <a:spcBef>
                <a:spcPts val="0"/>
              </a:spcBef>
              <a:spcAft>
                <a:spcPts val="0"/>
              </a:spcAft>
              <a:buSzPts val="2400"/>
              <a:buNone/>
            </a:pPr>
            <a:endParaRPr sz="2400" b="1">
              <a:solidFill>
                <a:schemeClr val="accent2"/>
              </a:solidFill>
              <a:latin typeface="Gill Sans"/>
              <a:ea typeface="Gill Sans"/>
              <a:cs typeface="Gill Sans"/>
              <a:sym typeface="Gill Sans"/>
            </a:endParaRPr>
          </a:p>
          <a:p>
            <a:pPr marL="342900" lvl="0" indent="-342900" algn="l" rtl="0">
              <a:lnSpc>
                <a:spcPct val="115000"/>
              </a:lnSpc>
              <a:spcBef>
                <a:spcPts val="0"/>
              </a:spcBef>
              <a:spcAft>
                <a:spcPts val="0"/>
              </a:spcAft>
              <a:buSzPts val="2400"/>
              <a:buChar char="•"/>
            </a:pPr>
            <a:r>
              <a:rPr lang="en-US" sz="2400">
                <a:solidFill>
                  <a:srgbClr val="242424"/>
                </a:solidFill>
                <a:latin typeface="Quattrocento Sans"/>
                <a:ea typeface="Quattrocento Sans"/>
                <a:cs typeface="Quattrocento Sans"/>
                <a:sym typeface="Quattrocento Sans"/>
              </a:rPr>
              <a:t>Workforce shortages </a:t>
            </a:r>
            <a:endParaRPr/>
          </a:p>
          <a:p>
            <a:pPr marL="342900" lvl="0" indent="-19050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342900" algn="l" rtl="0">
              <a:lnSpc>
                <a:spcPct val="115000"/>
              </a:lnSpc>
              <a:spcBef>
                <a:spcPts val="0"/>
              </a:spcBef>
              <a:spcAft>
                <a:spcPts val="0"/>
              </a:spcAft>
              <a:buSzPts val="2400"/>
              <a:buChar char="•"/>
            </a:pPr>
            <a:r>
              <a:rPr lang="en-US" sz="2400">
                <a:solidFill>
                  <a:srgbClr val="242424"/>
                </a:solidFill>
                <a:latin typeface="Quattrocento Sans"/>
                <a:ea typeface="Quattrocento Sans"/>
                <a:cs typeface="Quattrocento Sans"/>
                <a:sym typeface="Quattrocento Sans"/>
              </a:rPr>
              <a:t>Decline in competency, experience in those that do report </a:t>
            </a:r>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342900" algn="l" rtl="0">
              <a:lnSpc>
                <a:spcPct val="115000"/>
              </a:lnSpc>
              <a:spcBef>
                <a:spcPts val="0"/>
              </a:spcBef>
              <a:spcAft>
                <a:spcPts val="0"/>
              </a:spcAft>
              <a:buSzPts val="2400"/>
              <a:buChar char="•"/>
            </a:pPr>
            <a:r>
              <a:rPr lang="en-US" sz="2400">
                <a:solidFill>
                  <a:srgbClr val="242424"/>
                </a:solidFill>
                <a:latin typeface="Quattrocento Sans"/>
                <a:ea typeface="Quattrocento Sans"/>
                <a:cs typeface="Quattrocento Sans"/>
                <a:sym typeface="Quattrocento Sans"/>
              </a:rPr>
              <a:t>Other Challenges-increased patient load, cost-containment, legal litigation &amp; </a:t>
            </a:r>
            <a:r>
              <a:rPr lang="en-US" sz="2400" b="1">
                <a:solidFill>
                  <a:srgbClr val="242424"/>
                </a:solidFill>
                <a:latin typeface="Quattrocento Sans"/>
                <a:ea typeface="Quattrocento Sans"/>
                <a:cs typeface="Quattrocento Sans"/>
                <a:sym typeface="Quattrocento Sans"/>
              </a:rPr>
              <a:t>cybersecurity </a:t>
            </a:r>
            <a:endParaRPr sz="2400" b="1">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SzPts val="2400"/>
              <a:buNone/>
            </a:pPr>
            <a:endParaRPr sz="24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8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200"/>
          </a:p>
        </p:txBody>
      </p:sp>
      <p:sp>
        <p:nvSpPr>
          <p:cNvPr id="192" name="Google Shape;192;p3"/>
          <p:cNvSpPr>
            <a:spLocks noGrp="1"/>
          </p:cNvSpPr>
          <p:nvPr>
            <p:ph type="sldNum" idx="12"/>
          </p:nvPr>
        </p:nvSpPr>
        <p:spPr>
          <a:xfrm>
            <a:off x="11575764" y="6241764"/>
            <a:ext cx="270600" cy="270600"/>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a:t>
            </a:fld>
            <a:endParaRPr/>
          </a:p>
        </p:txBody>
      </p:sp>
      <p:sp>
        <p:nvSpPr>
          <p:cNvPr id="193" name="Google Shape;193;p3" descr="Beige rectangle"/>
          <p:cNvSpPr/>
          <p:nvPr/>
        </p:nvSpPr>
        <p:spPr>
          <a:xfrm rot="10800000" flipH="1">
            <a:off x="722099" y="1277187"/>
            <a:ext cx="3473281" cy="45600"/>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4" name="Google Shape;194;p3" descr="Graphical user interface&#10;&#10;Description automatically generated with medium confidence"/>
          <p:cNvPicPr preferRelativeResize="0">
            <a:picLocks noGrp="1"/>
          </p:cNvPicPr>
          <p:nvPr>
            <p:ph type="pic" idx="3"/>
          </p:nvPr>
        </p:nvPicPr>
        <p:blipFill rotWithShape="1">
          <a:blip r:embed="rId3">
            <a:alphaModFix/>
          </a:blip>
          <a:srcRect/>
          <a:stretch/>
        </p:blipFill>
        <p:spPr>
          <a:xfrm>
            <a:off x="722099" y="2407504"/>
            <a:ext cx="3333448" cy="3333448"/>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p:cNvSpPr txBox="1">
            <a:spLocks noGrp="1"/>
          </p:cNvSpPr>
          <p:nvPr>
            <p:ph type="title"/>
          </p:nvPr>
        </p:nvSpPr>
        <p:spPr>
          <a:xfrm>
            <a:off x="722099" y="435483"/>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COURAGE-WHAT ARE WE AFRAID OF? </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endParaRPr sz="2800" b="0">
              <a:solidFill>
                <a:srgbClr val="0070C0"/>
              </a:solidFill>
            </a:endParaRPr>
          </a:p>
        </p:txBody>
      </p:sp>
      <p:sp>
        <p:nvSpPr>
          <p:cNvPr id="420" name="Google Shape;420;p21"/>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20</a:t>
            </a:fld>
            <a:endParaRPr/>
          </a:p>
        </p:txBody>
      </p:sp>
      <p:sp>
        <p:nvSpPr>
          <p:cNvPr id="421" name="Google Shape;421;p21" descr="Beige rectangle"/>
          <p:cNvSpPr/>
          <p:nvPr/>
        </p:nvSpPr>
        <p:spPr>
          <a:xfrm rot="10800000" flipH="1">
            <a:off x="1033826" y="1041789"/>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1"/>
          <p:cNvSpPr txBox="1"/>
          <p:nvPr/>
        </p:nvSpPr>
        <p:spPr>
          <a:xfrm>
            <a:off x="1483252" y="1892662"/>
            <a:ext cx="7913982" cy="30469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D27405"/>
                </a:solidFill>
                <a:latin typeface="Arial"/>
                <a:ea typeface="Arial"/>
                <a:cs typeface="Arial"/>
                <a:sym typeface="Arial"/>
              </a:rPr>
              <a:t>COURAGE</a:t>
            </a:r>
            <a:r>
              <a:rPr lang="en-US" sz="2400" b="0" i="0" u="none" strike="noStrike" cap="none">
                <a:solidFill>
                  <a:srgbClr val="0070C0"/>
                </a:solidFill>
                <a:latin typeface="Arial"/>
                <a:ea typeface="Arial"/>
                <a:cs typeface="Arial"/>
                <a:sym typeface="Arial"/>
              </a:rPr>
              <a:t> – bravery strength, honor and sacrifice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70C0"/>
              </a:solidFill>
              <a:latin typeface="Arial"/>
              <a:ea typeface="Arial"/>
              <a:cs typeface="Arial"/>
              <a:sym typeface="Arial"/>
            </a:endParaRPr>
          </a:p>
          <a:p>
            <a:pPr marL="1257300" marR="0" lvl="2" indent="-342900" algn="l" rtl="0">
              <a:lnSpc>
                <a:spcPct val="100000"/>
              </a:lnSpc>
              <a:spcBef>
                <a:spcPts val="0"/>
              </a:spcBef>
              <a:spcAft>
                <a:spcPts val="0"/>
              </a:spcAft>
              <a:buClr>
                <a:srgbClr val="0070C0"/>
              </a:buClr>
              <a:buSzPts val="2400"/>
              <a:buFont typeface="Arial"/>
              <a:buChar char="•"/>
            </a:pPr>
            <a:r>
              <a:rPr lang="en-US" sz="2400" b="0" i="0" u="none" strike="noStrike" cap="none">
                <a:solidFill>
                  <a:srgbClr val="0070C0"/>
                </a:solidFill>
                <a:latin typeface="Arial"/>
                <a:ea typeface="Arial"/>
                <a:cs typeface="Arial"/>
                <a:sym typeface="Arial"/>
              </a:rPr>
              <a:t>We feel ill-equipped</a:t>
            </a:r>
            <a:endParaRPr sz="1400" b="0" i="0" u="none" strike="noStrike" cap="none">
              <a:solidFill>
                <a:srgbClr val="000000"/>
              </a:solidFill>
              <a:latin typeface="Arial"/>
              <a:ea typeface="Arial"/>
              <a:cs typeface="Arial"/>
              <a:sym typeface="Arial"/>
            </a:endParaRPr>
          </a:p>
          <a:p>
            <a:pPr marL="1257300" marR="0" lvl="2" indent="-342900" algn="l" rtl="0">
              <a:lnSpc>
                <a:spcPct val="100000"/>
              </a:lnSpc>
              <a:spcBef>
                <a:spcPts val="0"/>
              </a:spcBef>
              <a:spcAft>
                <a:spcPts val="0"/>
              </a:spcAft>
              <a:buClr>
                <a:srgbClr val="0070C0"/>
              </a:buClr>
              <a:buSzPts val="2400"/>
              <a:buFont typeface="Arial"/>
              <a:buChar char="•"/>
            </a:pPr>
            <a:r>
              <a:rPr lang="en-US" sz="2400" b="0" i="0" u="none" strike="noStrike" cap="none">
                <a:solidFill>
                  <a:srgbClr val="0070C0"/>
                </a:solidFill>
                <a:latin typeface="Arial"/>
                <a:ea typeface="Arial"/>
                <a:cs typeface="Arial"/>
                <a:sym typeface="Arial"/>
              </a:rPr>
              <a:t>Too much to lose </a:t>
            </a:r>
            <a:endParaRPr sz="1400" b="0" i="0" u="none" strike="noStrike" cap="none">
              <a:solidFill>
                <a:srgbClr val="000000"/>
              </a:solidFill>
              <a:latin typeface="Arial"/>
              <a:ea typeface="Arial"/>
              <a:cs typeface="Arial"/>
              <a:sym typeface="Arial"/>
            </a:endParaRPr>
          </a:p>
          <a:p>
            <a:pPr marL="1257300" marR="0" lvl="2" indent="-342900" algn="l" rtl="0">
              <a:lnSpc>
                <a:spcPct val="100000"/>
              </a:lnSpc>
              <a:spcBef>
                <a:spcPts val="0"/>
              </a:spcBef>
              <a:spcAft>
                <a:spcPts val="0"/>
              </a:spcAft>
              <a:buClr>
                <a:srgbClr val="0070C0"/>
              </a:buClr>
              <a:buSzPts val="2400"/>
              <a:buFont typeface="Arial"/>
              <a:buChar char="•"/>
            </a:pPr>
            <a:r>
              <a:rPr lang="en-US" sz="2400" b="0" i="0" u="none" strike="noStrike" cap="none">
                <a:solidFill>
                  <a:srgbClr val="0070C0"/>
                </a:solidFill>
                <a:latin typeface="Arial"/>
                <a:ea typeface="Arial"/>
                <a:cs typeface="Arial"/>
                <a:sym typeface="Arial"/>
              </a:rPr>
              <a:t>Easier to let someone else do the fighting</a:t>
            </a:r>
            <a:endParaRPr sz="1400" b="0" i="0" u="none" strike="noStrike" cap="none">
              <a:solidFill>
                <a:srgbClr val="000000"/>
              </a:solidFill>
              <a:latin typeface="Arial"/>
              <a:ea typeface="Arial"/>
              <a:cs typeface="Arial"/>
              <a:sym typeface="Arial"/>
            </a:endParaRPr>
          </a:p>
          <a:p>
            <a:pPr marL="1257300" marR="0" lvl="2" indent="-342900" algn="l" rtl="0">
              <a:lnSpc>
                <a:spcPct val="100000"/>
              </a:lnSpc>
              <a:spcBef>
                <a:spcPts val="0"/>
              </a:spcBef>
              <a:spcAft>
                <a:spcPts val="0"/>
              </a:spcAft>
              <a:buClr>
                <a:srgbClr val="0070C0"/>
              </a:buClr>
              <a:buSzPts val="2400"/>
              <a:buFont typeface="Arial"/>
              <a:buChar char="•"/>
            </a:pPr>
            <a:r>
              <a:rPr lang="en-US" sz="2400" b="0" i="0" u="none" strike="noStrike" cap="none">
                <a:solidFill>
                  <a:srgbClr val="0070C0"/>
                </a:solidFill>
                <a:latin typeface="Arial"/>
                <a:ea typeface="Arial"/>
                <a:cs typeface="Arial"/>
                <a:sym typeface="Arial"/>
              </a:rPr>
              <a:t>It’s someone else's place</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23" name="Google Shape;423;p21"/>
          <p:cNvPicPr preferRelativeResize="0"/>
          <p:nvPr/>
        </p:nvPicPr>
        <p:blipFill rotWithShape="1">
          <a:blip r:embed="rId3">
            <a:alphaModFix/>
          </a:blip>
          <a:srcRect/>
          <a:stretch/>
        </p:blipFill>
        <p:spPr>
          <a:xfrm rot="291496">
            <a:off x="1289873" y="1848807"/>
            <a:ext cx="670296" cy="607664"/>
          </a:xfrm>
          <a:prstGeom prst="rect">
            <a:avLst/>
          </a:prstGeom>
          <a:noFill/>
          <a:ln>
            <a:noFill/>
          </a:ln>
        </p:spPr>
      </p:pic>
      <p:pic>
        <p:nvPicPr>
          <p:cNvPr id="424" name="Google Shape;424;p21" descr="A picture containing spectacles, goggles"/>
          <p:cNvPicPr preferRelativeResize="0"/>
          <p:nvPr/>
        </p:nvPicPr>
        <p:blipFill rotWithShape="1">
          <a:blip r:embed="rId4">
            <a:alphaModFix/>
          </a:blip>
          <a:srcRect/>
          <a:stretch/>
        </p:blipFill>
        <p:spPr>
          <a:xfrm rot="174450">
            <a:off x="9247780" y="710780"/>
            <a:ext cx="2536677" cy="3734060"/>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25" name="Google Shape;425;p21"/>
          <p:cNvPicPr preferRelativeResize="0"/>
          <p:nvPr/>
        </p:nvPicPr>
        <p:blipFill rotWithShape="1">
          <a:blip r:embed="rId5">
            <a:alphaModFix/>
          </a:blip>
          <a:srcRect/>
          <a:stretch/>
        </p:blipFill>
        <p:spPr>
          <a:xfrm rot="410196">
            <a:off x="4765299" y="3505621"/>
            <a:ext cx="4344839" cy="3809456"/>
          </a:xfrm>
          <a:prstGeom prst="rect">
            <a:avLst/>
          </a:prstGeom>
          <a:noFill/>
          <a:ln>
            <a:noFill/>
          </a:ln>
        </p:spPr>
      </p:pic>
      <p:pic>
        <p:nvPicPr>
          <p:cNvPr id="426" name="Google Shape;426;p21"/>
          <p:cNvPicPr preferRelativeResize="0"/>
          <p:nvPr/>
        </p:nvPicPr>
        <p:blipFill rotWithShape="1">
          <a:blip r:embed="rId6">
            <a:alphaModFix/>
          </a:blip>
          <a:srcRect/>
          <a:stretch/>
        </p:blipFill>
        <p:spPr>
          <a:xfrm rot="-186033">
            <a:off x="439036" y="4398184"/>
            <a:ext cx="1807213" cy="2024333"/>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427" name="Google Shape;427;p21"/>
          <p:cNvSpPr txBox="1"/>
          <p:nvPr/>
        </p:nvSpPr>
        <p:spPr>
          <a:xfrm>
            <a:off x="8568804" y="5224453"/>
            <a:ext cx="330872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70C0"/>
                </a:solidFill>
                <a:latin typeface="Arial"/>
                <a:ea typeface="Arial"/>
                <a:cs typeface="Arial"/>
                <a:sym typeface="Arial"/>
              </a:rPr>
              <a:t>LET’S PRACTICE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70C0"/>
                </a:solidFill>
                <a:latin typeface="Arial"/>
                <a:ea typeface="Arial"/>
                <a:cs typeface="Arial"/>
                <a:sym typeface="Arial"/>
              </a:rPr>
              <a:t> </a:t>
            </a:r>
            <a:r>
              <a:rPr lang="en-US" sz="2800" b="1" i="0" u="none" strike="noStrike" cap="none">
                <a:solidFill>
                  <a:srgbClr val="D27405"/>
                </a:solidFill>
                <a:latin typeface="Arial"/>
                <a:ea typeface="Arial"/>
                <a:cs typeface="Arial"/>
                <a:sym typeface="Arial"/>
              </a:rPr>
              <a:t>BRAVERY!</a:t>
            </a:r>
            <a:endParaRPr sz="1800" b="1" i="0" u="none" strike="noStrike" cap="none">
              <a:solidFill>
                <a:schemeClr val="dk1"/>
              </a:solidFill>
              <a:latin typeface="Arial"/>
              <a:ea typeface="Arial"/>
              <a:cs typeface="Arial"/>
              <a:sym typeface="Arial"/>
            </a:endParaRPr>
          </a:p>
        </p:txBody>
      </p:sp>
      <p:sp>
        <p:nvSpPr>
          <p:cNvPr id="428" name="Google Shape;428;p21"/>
          <p:cNvSpPr txBox="1"/>
          <p:nvPr/>
        </p:nvSpPr>
        <p:spPr>
          <a:xfrm>
            <a:off x="2232135" y="1262345"/>
            <a:ext cx="46222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70C0"/>
                </a:solidFill>
                <a:latin typeface="Arial"/>
                <a:ea typeface="Arial"/>
                <a:cs typeface="Arial"/>
                <a:sym typeface="Arial"/>
              </a:rPr>
              <a:t>…A LOT! </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2"/>
          <p:cNvSpPr txBox="1">
            <a:spLocks noGrp="1"/>
          </p:cNvSpPr>
          <p:nvPr>
            <p:ph type="title"/>
          </p:nvPr>
        </p:nvSpPr>
        <p:spPr>
          <a:xfrm>
            <a:off x="722099" y="435483"/>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SELF CONTROL- WHAT’S THAT?</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r>
              <a:rPr lang="en-US" sz="2800" b="0">
                <a:solidFill>
                  <a:srgbClr val="0070C0"/>
                </a:solidFill>
              </a:rPr>
              <a:t>…HOLDING OURSELVES TO A </a:t>
            </a:r>
            <a:r>
              <a:rPr lang="en-US" sz="2800" b="0">
                <a:solidFill>
                  <a:srgbClr val="D27405"/>
                </a:solidFill>
              </a:rPr>
              <a:t>HIGHER STANDARD</a:t>
            </a:r>
            <a:endParaRPr/>
          </a:p>
        </p:txBody>
      </p:sp>
      <p:sp>
        <p:nvSpPr>
          <p:cNvPr id="435" name="Google Shape;435;p22"/>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21</a:t>
            </a:fld>
            <a:endParaRPr/>
          </a:p>
        </p:txBody>
      </p:sp>
      <p:sp>
        <p:nvSpPr>
          <p:cNvPr id="436" name="Google Shape;436;p22" descr="Beige rectangle"/>
          <p:cNvSpPr/>
          <p:nvPr/>
        </p:nvSpPr>
        <p:spPr>
          <a:xfrm rot="10800000" flipH="1">
            <a:off x="1033826" y="1041789"/>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2"/>
          <p:cNvSpPr txBox="1"/>
          <p:nvPr/>
        </p:nvSpPr>
        <p:spPr>
          <a:xfrm>
            <a:off x="1243460" y="2028489"/>
            <a:ext cx="7913982" cy="46166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D27405"/>
              </a:buClr>
              <a:buSzPts val="2400"/>
              <a:buFont typeface="Arial"/>
              <a:buChar char="•"/>
            </a:pPr>
            <a:r>
              <a:rPr lang="en-US" sz="2400" b="1" i="0" u="none" strike="noStrike" cap="none">
                <a:solidFill>
                  <a:srgbClr val="D27405"/>
                </a:solidFill>
                <a:latin typeface="Arial"/>
                <a:ea typeface="Arial"/>
                <a:cs typeface="Arial"/>
                <a:sym typeface="Arial"/>
              </a:rPr>
              <a:t>SELF CONTROL</a:t>
            </a:r>
            <a:r>
              <a:rPr lang="en-US" sz="2400" b="1" i="0" u="none" strike="noStrike" cap="none">
                <a:solidFill>
                  <a:srgbClr val="0070C0"/>
                </a:solidFill>
                <a:latin typeface="Arial"/>
                <a:ea typeface="Arial"/>
                <a:cs typeface="Arial"/>
                <a:sym typeface="Arial"/>
              </a:rPr>
              <a:t> </a:t>
            </a:r>
            <a:r>
              <a:rPr lang="en-US" sz="2400" b="0" i="0" u="none" strike="noStrike" cap="none">
                <a:solidFill>
                  <a:srgbClr val="0070C0"/>
                </a:solidFill>
                <a:latin typeface="Arial"/>
                <a:ea typeface="Arial"/>
                <a:cs typeface="Arial"/>
                <a:sym typeface="Arial"/>
              </a:rPr>
              <a:t>– moderation, composure &amp;  balance</a:t>
            </a:r>
            <a:endParaRPr sz="1400" b="0" i="0" u="none" strike="noStrike" cap="none">
              <a:solidFill>
                <a:srgbClr val="000000"/>
              </a:solidFill>
              <a:latin typeface="Arial"/>
              <a:ea typeface="Arial"/>
              <a:cs typeface="Arial"/>
              <a:sym typeface="Arial"/>
            </a:endParaRPr>
          </a:p>
        </p:txBody>
      </p:sp>
      <p:pic>
        <p:nvPicPr>
          <p:cNvPr id="438" name="Google Shape;438;p22"/>
          <p:cNvPicPr preferRelativeResize="0"/>
          <p:nvPr/>
        </p:nvPicPr>
        <p:blipFill rotWithShape="1">
          <a:blip r:embed="rId3">
            <a:alphaModFix/>
          </a:blip>
          <a:srcRect/>
          <a:stretch/>
        </p:blipFill>
        <p:spPr>
          <a:xfrm>
            <a:off x="4261984" y="3008068"/>
            <a:ext cx="4328586" cy="341444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439" name="Google Shape;439;p22"/>
          <p:cNvSpPr txBox="1"/>
          <p:nvPr/>
        </p:nvSpPr>
        <p:spPr>
          <a:xfrm>
            <a:off x="722099" y="3291030"/>
            <a:ext cx="2315864" cy="369332"/>
          </a:xfrm>
          <a:prstGeom prst="rect">
            <a:avLst/>
          </a:prstGeom>
          <a:noFill/>
          <a:ln w="9525" cap="flat" cmpd="sng">
            <a:solidFill>
              <a:srgbClr val="C8C6B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WALK-DON’T RUN</a:t>
            </a:r>
            <a:endParaRPr sz="1400" b="0" i="0" u="none" strike="noStrike" cap="none">
              <a:solidFill>
                <a:srgbClr val="000000"/>
              </a:solidFill>
              <a:latin typeface="Arial"/>
              <a:ea typeface="Arial"/>
              <a:cs typeface="Arial"/>
              <a:sym typeface="Arial"/>
            </a:endParaRPr>
          </a:p>
        </p:txBody>
      </p:sp>
      <p:pic>
        <p:nvPicPr>
          <p:cNvPr id="440" name="Google Shape;440;p22"/>
          <p:cNvPicPr preferRelativeResize="0"/>
          <p:nvPr/>
        </p:nvPicPr>
        <p:blipFill rotWithShape="1">
          <a:blip r:embed="rId4">
            <a:alphaModFix/>
          </a:blip>
          <a:srcRect/>
          <a:stretch/>
        </p:blipFill>
        <p:spPr>
          <a:xfrm>
            <a:off x="880716" y="1952578"/>
            <a:ext cx="725487" cy="664522"/>
          </a:xfrm>
          <a:prstGeom prst="rect">
            <a:avLst/>
          </a:prstGeom>
          <a:noFill/>
          <a:ln>
            <a:noFill/>
          </a:ln>
        </p:spPr>
      </p:pic>
      <p:pic>
        <p:nvPicPr>
          <p:cNvPr id="441" name="Google Shape;441;p22"/>
          <p:cNvPicPr preferRelativeResize="0"/>
          <p:nvPr/>
        </p:nvPicPr>
        <p:blipFill rotWithShape="1">
          <a:blip r:embed="rId5">
            <a:alphaModFix/>
          </a:blip>
          <a:srcRect/>
          <a:stretch/>
        </p:blipFill>
        <p:spPr>
          <a:xfrm>
            <a:off x="567829" y="3830592"/>
            <a:ext cx="2225740" cy="2440442"/>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42" name="Google Shape;442;p22"/>
          <p:cNvPicPr preferRelativeResize="0"/>
          <p:nvPr/>
        </p:nvPicPr>
        <p:blipFill rotWithShape="1">
          <a:blip r:embed="rId6">
            <a:alphaModFix/>
          </a:blip>
          <a:srcRect/>
          <a:stretch/>
        </p:blipFill>
        <p:spPr>
          <a:xfrm>
            <a:off x="2510908" y="5301415"/>
            <a:ext cx="1249619" cy="122700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43" name="Google Shape;443;p22"/>
          <p:cNvPicPr preferRelativeResize="0"/>
          <p:nvPr/>
        </p:nvPicPr>
        <p:blipFill rotWithShape="1">
          <a:blip r:embed="rId7">
            <a:alphaModFix/>
          </a:blip>
          <a:srcRect/>
          <a:stretch/>
        </p:blipFill>
        <p:spPr>
          <a:xfrm>
            <a:off x="9313134" y="1871925"/>
            <a:ext cx="2545325" cy="405692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3"/>
          <p:cNvSpPr txBox="1">
            <a:spLocks noGrp="1"/>
          </p:cNvSpPr>
          <p:nvPr>
            <p:ph type="title"/>
          </p:nvPr>
        </p:nvSpPr>
        <p:spPr>
          <a:xfrm>
            <a:off x="722099" y="325292"/>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JUSTICE-WHERE DO WE BEGIN?  </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r>
              <a:rPr lang="en-US" sz="2800" b="0">
                <a:solidFill>
                  <a:srgbClr val="0070C0"/>
                </a:solidFill>
              </a:rPr>
              <a:t>BY KNOWING WHAT’S </a:t>
            </a:r>
            <a:r>
              <a:rPr lang="en-US" sz="2800" b="0">
                <a:solidFill>
                  <a:srgbClr val="D27405"/>
                </a:solidFill>
              </a:rPr>
              <a:t>RIGHT</a:t>
            </a:r>
            <a:endParaRPr/>
          </a:p>
        </p:txBody>
      </p:sp>
      <p:sp>
        <p:nvSpPr>
          <p:cNvPr id="450" name="Google Shape;450;p23"/>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22</a:t>
            </a:fld>
            <a:endParaRPr/>
          </a:p>
        </p:txBody>
      </p:sp>
      <p:sp>
        <p:nvSpPr>
          <p:cNvPr id="451" name="Google Shape;451;p23" descr="Beige rectangle"/>
          <p:cNvSpPr/>
          <p:nvPr/>
        </p:nvSpPr>
        <p:spPr>
          <a:xfrm rot="10800000" flipH="1">
            <a:off x="800560" y="887559"/>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3"/>
          <p:cNvSpPr txBox="1"/>
          <p:nvPr/>
        </p:nvSpPr>
        <p:spPr>
          <a:xfrm>
            <a:off x="981892" y="1733029"/>
            <a:ext cx="7913982" cy="156966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D27405"/>
              </a:buClr>
              <a:buSzPts val="2400"/>
              <a:buFont typeface="Arial"/>
              <a:buChar char="•"/>
            </a:pPr>
            <a:r>
              <a:rPr lang="en-US" sz="2400" b="1" i="0" u="none" strike="noStrike" cap="none">
                <a:solidFill>
                  <a:srgbClr val="D27405"/>
                </a:solidFill>
                <a:latin typeface="Arial"/>
                <a:ea typeface="Arial"/>
                <a:cs typeface="Arial"/>
                <a:sym typeface="Arial"/>
              </a:rPr>
              <a:t>JUSTICE</a:t>
            </a:r>
            <a:r>
              <a:rPr lang="en-US" sz="2400" b="0" i="0" u="none" strike="noStrike" cap="none">
                <a:solidFill>
                  <a:srgbClr val="0070C0"/>
                </a:solidFill>
                <a:latin typeface="Arial"/>
                <a:ea typeface="Arial"/>
                <a:cs typeface="Arial"/>
                <a:sym typeface="Arial"/>
              </a:rPr>
              <a:t> – Integrity, fairness, goodness </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rgbClr val="0070C0"/>
              </a:solidFill>
              <a:latin typeface="Arial"/>
              <a:ea typeface="Arial"/>
              <a:cs typeface="Arial"/>
              <a:sym typeface="Arial"/>
            </a:endParaRPr>
          </a:p>
          <a:p>
            <a:pPr marL="742950" marR="0" lvl="1" indent="-285750" algn="l" rtl="0">
              <a:lnSpc>
                <a:spcPct val="100000"/>
              </a:lnSpc>
              <a:spcBef>
                <a:spcPts val="0"/>
              </a:spcBef>
              <a:spcAft>
                <a:spcPts val="0"/>
              </a:spcAft>
              <a:buClr>
                <a:srgbClr val="0070C0"/>
              </a:buClr>
              <a:buSzPts val="2400"/>
              <a:buFont typeface="Arial"/>
              <a:buChar char="•"/>
            </a:pPr>
            <a:r>
              <a:rPr lang="en-US" sz="2400" b="0" i="0" u="none" strike="noStrike" cap="none">
                <a:solidFill>
                  <a:srgbClr val="0070C0"/>
                </a:solidFill>
                <a:latin typeface="Arial"/>
                <a:ea typeface="Arial"/>
                <a:cs typeface="Arial"/>
                <a:sym typeface="Arial"/>
              </a:rPr>
              <a:t>The right thing is often the hard thing</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70C0"/>
              </a:buClr>
              <a:buSzPts val="2400"/>
              <a:buFont typeface="Arial"/>
              <a:buChar char="•"/>
            </a:pPr>
            <a:r>
              <a:rPr lang="en-US" sz="2400" b="0" i="0" u="none" strike="noStrike" cap="none">
                <a:solidFill>
                  <a:srgbClr val="0070C0"/>
                </a:solidFill>
                <a:latin typeface="Arial"/>
                <a:ea typeface="Arial"/>
                <a:cs typeface="Arial"/>
                <a:sym typeface="Arial"/>
              </a:rPr>
              <a:t>The WRONG is often the comfortable thing </a:t>
            </a:r>
            <a:endParaRPr sz="1400" b="0" i="0" u="none" strike="noStrike" cap="none">
              <a:solidFill>
                <a:srgbClr val="000000"/>
              </a:solidFill>
              <a:latin typeface="Arial"/>
              <a:ea typeface="Arial"/>
              <a:cs typeface="Arial"/>
              <a:sym typeface="Arial"/>
            </a:endParaRPr>
          </a:p>
        </p:txBody>
      </p:sp>
      <p:pic>
        <p:nvPicPr>
          <p:cNvPr id="453" name="Google Shape;453;p23"/>
          <p:cNvPicPr preferRelativeResize="0"/>
          <p:nvPr/>
        </p:nvPicPr>
        <p:blipFill rotWithShape="1">
          <a:blip r:embed="rId3">
            <a:alphaModFix/>
          </a:blip>
          <a:srcRect/>
          <a:stretch/>
        </p:blipFill>
        <p:spPr>
          <a:xfrm rot="291496">
            <a:off x="621512" y="1778579"/>
            <a:ext cx="498797" cy="45219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54" name="Google Shape;454;p23"/>
          <p:cNvPicPr preferRelativeResize="0"/>
          <p:nvPr/>
        </p:nvPicPr>
        <p:blipFill rotWithShape="1">
          <a:blip r:embed="rId4">
            <a:alphaModFix/>
          </a:blip>
          <a:srcRect/>
          <a:stretch/>
        </p:blipFill>
        <p:spPr>
          <a:xfrm>
            <a:off x="579251" y="3806700"/>
            <a:ext cx="5827651" cy="2435064"/>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55" name="Google Shape;455;p23"/>
          <p:cNvPicPr preferRelativeResize="0"/>
          <p:nvPr/>
        </p:nvPicPr>
        <p:blipFill rotWithShape="1">
          <a:blip r:embed="rId5">
            <a:alphaModFix/>
          </a:blip>
          <a:srcRect/>
          <a:stretch/>
        </p:blipFill>
        <p:spPr>
          <a:xfrm>
            <a:off x="8771071" y="620566"/>
            <a:ext cx="2698830" cy="369473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456" name="Google Shape;456;p23"/>
          <p:cNvSpPr txBox="1"/>
          <p:nvPr/>
        </p:nvSpPr>
        <p:spPr>
          <a:xfrm>
            <a:off x="7249187" y="4760106"/>
            <a:ext cx="3332964" cy="147732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PEOPLE OF INTEGRITY:</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Honest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Trustworthy</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Give appropriate credit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Respectfully disagree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4"/>
          <p:cNvSpPr txBox="1">
            <a:spLocks noGrp="1"/>
          </p:cNvSpPr>
          <p:nvPr>
            <p:ph type="title"/>
          </p:nvPr>
        </p:nvSpPr>
        <p:spPr>
          <a:xfrm>
            <a:off x="722099" y="435483"/>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WISDOM-DO WE HAVE IT?  </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r>
              <a:rPr lang="en-US" sz="2800" b="0">
                <a:solidFill>
                  <a:srgbClr val="0070C0"/>
                </a:solidFill>
              </a:rPr>
              <a:t>SEEK IT OUT </a:t>
            </a:r>
            <a:r>
              <a:rPr lang="en-US" sz="2800" b="0">
                <a:solidFill>
                  <a:srgbClr val="D27405"/>
                </a:solidFill>
              </a:rPr>
              <a:t>CONTINUOUSLY; </a:t>
            </a:r>
            <a:r>
              <a:rPr lang="en-US" sz="2800" b="0">
                <a:solidFill>
                  <a:srgbClr val="0070C0"/>
                </a:solidFill>
              </a:rPr>
              <a:t>NEVER STOP LEARNING</a:t>
            </a:r>
            <a:endParaRPr/>
          </a:p>
        </p:txBody>
      </p:sp>
      <p:sp>
        <p:nvSpPr>
          <p:cNvPr id="463" name="Google Shape;463;p24"/>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23</a:t>
            </a:fld>
            <a:endParaRPr/>
          </a:p>
        </p:txBody>
      </p:sp>
      <p:sp>
        <p:nvSpPr>
          <p:cNvPr id="464" name="Google Shape;464;p24" descr="Beige rectangle"/>
          <p:cNvSpPr/>
          <p:nvPr/>
        </p:nvSpPr>
        <p:spPr>
          <a:xfrm rot="10800000" flipH="1">
            <a:off x="1033826" y="1041789"/>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5" name="Google Shape;465;p24"/>
          <p:cNvSpPr txBox="1"/>
          <p:nvPr/>
        </p:nvSpPr>
        <p:spPr>
          <a:xfrm>
            <a:off x="1378303" y="1816451"/>
            <a:ext cx="7913982" cy="46166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D27405"/>
              </a:buClr>
              <a:buSzPts val="2400"/>
              <a:buFont typeface="Arial"/>
              <a:buChar char="•"/>
            </a:pPr>
            <a:r>
              <a:rPr lang="en-US" sz="2400" b="1" i="0" u="none" strike="noStrike" cap="none">
                <a:solidFill>
                  <a:srgbClr val="D27405"/>
                </a:solidFill>
                <a:latin typeface="Arial"/>
                <a:ea typeface="Arial"/>
                <a:cs typeface="Arial"/>
                <a:sym typeface="Arial"/>
              </a:rPr>
              <a:t>WISDOM</a:t>
            </a:r>
            <a:r>
              <a:rPr lang="en-US" sz="2400" b="0" i="0" u="none" strike="noStrike" cap="none">
                <a:solidFill>
                  <a:srgbClr val="0070C0"/>
                </a:solidFill>
                <a:latin typeface="Arial"/>
                <a:ea typeface="Arial"/>
                <a:cs typeface="Arial"/>
                <a:sym typeface="Arial"/>
              </a:rPr>
              <a:t> – knowledge, education, truth &amp; discernment</a:t>
            </a:r>
            <a:endParaRPr sz="1400" b="0" i="0" u="none" strike="noStrike" cap="none">
              <a:solidFill>
                <a:srgbClr val="000000"/>
              </a:solidFill>
              <a:latin typeface="Arial"/>
              <a:ea typeface="Arial"/>
              <a:cs typeface="Arial"/>
              <a:sym typeface="Arial"/>
            </a:endParaRPr>
          </a:p>
        </p:txBody>
      </p:sp>
      <p:pic>
        <p:nvPicPr>
          <p:cNvPr id="466" name="Google Shape;466;p24"/>
          <p:cNvPicPr preferRelativeResize="0"/>
          <p:nvPr/>
        </p:nvPicPr>
        <p:blipFill rotWithShape="1">
          <a:blip r:embed="rId3">
            <a:alphaModFix/>
          </a:blip>
          <a:srcRect/>
          <a:stretch/>
        </p:blipFill>
        <p:spPr>
          <a:xfrm>
            <a:off x="1033826" y="1669917"/>
            <a:ext cx="725487" cy="664522"/>
          </a:xfrm>
          <a:prstGeom prst="rect">
            <a:avLst/>
          </a:prstGeom>
          <a:noFill/>
          <a:ln>
            <a:noFill/>
          </a:ln>
        </p:spPr>
      </p:pic>
      <p:pic>
        <p:nvPicPr>
          <p:cNvPr id="467" name="Google Shape;467;p24"/>
          <p:cNvPicPr preferRelativeResize="0"/>
          <p:nvPr/>
        </p:nvPicPr>
        <p:blipFill rotWithShape="1">
          <a:blip r:embed="rId4">
            <a:alphaModFix/>
          </a:blip>
          <a:srcRect/>
          <a:stretch/>
        </p:blipFill>
        <p:spPr>
          <a:xfrm>
            <a:off x="447660" y="2676080"/>
            <a:ext cx="1537669" cy="1663023"/>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68" name="Google Shape;468;p24"/>
          <p:cNvPicPr preferRelativeResize="0"/>
          <p:nvPr/>
        </p:nvPicPr>
        <p:blipFill rotWithShape="1">
          <a:blip r:embed="rId5">
            <a:alphaModFix/>
          </a:blip>
          <a:srcRect/>
          <a:stretch/>
        </p:blipFill>
        <p:spPr>
          <a:xfrm>
            <a:off x="506491" y="4649052"/>
            <a:ext cx="3068160" cy="179557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69" name="Google Shape;469;p24"/>
          <p:cNvPicPr preferRelativeResize="0"/>
          <p:nvPr/>
        </p:nvPicPr>
        <p:blipFill rotWithShape="1">
          <a:blip r:embed="rId6">
            <a:alphaModFix/>
          </a:blip>
          <a:srcRect/>
          <a:stretch/>
        </p:blipFill>
        <p:spPr>
          <a:xfrm>
            <a:off x="7189523" y="2570011"/>
            <a:ext cx="2102762" cy="1646053"/>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70" name="Google Shape;470;p24"/>
          <p:cNvPicPr preferRelativeResize="0"/>
          <p:nvPr/>
        </p:nvPicPr>
        <p:blipFill rotWithShape="1">
          <a:blip r:embed="rId7">
            <a:alphaModFix/>
          </a:blip>
          <a:srcRect/>
          <a:stretch/>
        </p:blipFill>
        <p:spPr>
          <a:xfrm>
            <a:off x="2418835" y="2878667"/>
            <a:ext cx="2025829" cy="133739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71" name="Google Shape;471;p24"/>
          <p:cNvPicPr preferRelativeResize="0"/>
          <p:nvPr/>
        </p:nvPicPr>
        <p:blipFill rotWithShape="1">
          <a:blip r:embed="rId8">
            <a:alphaModFix/>
          </a:blip>
          <a:srcRect/>
          <a:stretch/>
        </p:blipFill>
        <p:spPr>
          <a:xfrm>
            <a:off x="5978639" y="4542078"/>
            <a:ext cx="2603964" cy="193628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72" name="Google Shape;472;p24"/>
          <p:cNvPicPr preferRelativeResize="0"/>
          <p:nvPr/>
        </p:nvPicPr>
        <p:blipFill rotWithShape="1">
          <a:blip r:embed="rId9">
            <a:alphaModFix/>
          </a:blip>
          <a:srcRect/>
          <a:stretch/>
        </p:blipFill>
        <p:spPr>
          <a:xfrm>
            <a:off x="9051705" y="5044912"/>
            <a:ext cx="1998106" cy="1196852"/>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73" name="Google Shape;473;p24"/>
          <p:cNvPicPr preferRelativeResize="0"/>
          <p:nvPr/>
        </p:nvPicPr>
        <p:blipFill rotWithShape="1">
          <a:blip r:embed="rId10">
            <a:alphaModFix/>
          </a:blip>
          <a:srcRect/>
          <a:stretch/>
        </p:blipFill>
        <p:spPr>
          <a:xfrm>
            <a:off x="4783685" y="2570011"/>
            <a:ext cx="2102762" cy="1717978"/>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74" name="Google Shape;474;p24"/>
          <p:cNvPicPr preferRelativeResize="0"/>
          <p:nvPr/>
        </p:nvPicPr>
        <p:blipFill rotWithShape="1">
          <a:blip r:embed="rId11">
            <a:alphaModFix/>
          </a:blip>
          <a:srcRect/>
          <a:stretch/>
        </p:blipFill>
        <p:spPr>
          <a:xfrm>
            <a:off x="4098739" y="4591408"/>
            <a:ext cx="1212238" cy="1785593"/>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75" name="Google Shape;475;p24"/>
          <p:cNvPicPr preferRelativeResize="0"/>
          <p:nvPr/>
        </p:nvPicPr>
        <p:blipFill rotWithShape="1">
          <a:blip r:embed="rId12">
            <a:alphaModFix/>
          </a:blip>
          <a:srcRect/>
          <a:stretch/>
        </p:blipFill>
        <p:spPr>
          <a:xfrm>
            <a:off x="9816374" y="2245272"/>
            <a:ext cx="1699407" cy="232430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5"/>
          <p:cNvSpPr txBox="1">
            <a:spLocks noGrp="1"/>
          </p:cNvSpPr>
          <p:nvPr>
            <p:ph type="title"/>
          </p:nvPr>
        </p:nvSpPr>
        <p:spPr>
          <a:xfrm>
            <a:off x="722099" y="435483"/>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4 GOOD VIRTUES…</a:t>
            </a:r>
            <a:br>
              <a:rPr lang="en-US">
                <a:solidFill>
                  <a:srgbClr val="0070C0"/>
                </a:solidFill>
              </a:rPr>
            </a:br>
            <a:r>
              <a:rPr lang="en-US">
                <a:solidFill>
                  <a:srgbClr val="0070C0"/>
                </a:solidFill>
              </a:rPr>
              <a:t>	</a:t>
            </a:r>
            <a:endParaRPr sz="2800" b="0">
              <a:solidFill>
                <a:srgbClr val="D27405"/>
              </a:solidFill>
            </a:endParaRPr>
          </a:p>
        </p:txBody>
      </p:sp>
      <p:sp>
        <p:nvSpPr>
          <p:cNvPr id="482" name="Google Shape;482;p25"/>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24</a:t>
            </a:fld>
            <a:endParaRPr/>
          </a:p>
        </p:txBody>
      </p:sp>
      <p:sp>
        <p:nvSpPr>
          <p:cNvPr id="483" name="Google Shape;483;p25" descr="Beige rectangle"/>
          <p:cNvSpPr/>
          <p:nvPr/>
        </p:nvSpPr>
        <p:spPr>
          <a:xfrm rot="10800000" flipH="1">
            <a:off x="815513" y="864755"/>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txBox="1"/>
          <p:nvPr/>
        </p:nvSpPr>
        <p:spPr>
          <a:xfrm>
            <a:off x="7560086" y="5590409"/>
            <a:ext cx="60628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KIND </a:t>
            </a:r>
            <a:endParaRPr sz="1400" b="0" i="0" u="none" strike="noStrike" cap="none">
              <a:solidFill>
                <a:srgbClr val="000000"/>
              </a:solidFill>
              <a:latin typeface="Arial"/>
              <a:ea typeface="Arial"/>
              <a:cs typeface="Arial"/>
              <a:sym typeface="Arial"/>
            </a:endParaRPr>
          </a:p>
        </p:txBody>
      </p:sp>
      <p:pic>
        <p:nvPicPr>
          <p:cNvPr id="485" name="Google Shape;485;p25"/>
          <p:cNvPicPr preferRelativeResize="0"/>
          <p:nvPr/>
        </p:nvPicPr>
        <p:blipFill rotWithShape="1">
          <a:blip r:embed="rId3">
            <a:alphaModFix/>
          </a:blip>
          <a:srcRect/>
          <a:stretch/>
        </p:blipFill>
        <p:spPr>
          <a:xfrm>
            <a:off x="1406195" y="3056893"/>
            <a:ext cx="4132123" cy="319192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486" name="Google Shape;486;p25"/>
          <p:cNvSpPr txBox="1"/>
          <p:nvPr/>
        </p:nvSpPr>
        <p:spPr>
          <a:xfrm>
            <a:off x="577282" y="1773591"/>
            <a:ext cx="6090129" cy="9233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How can we be brave if we don’t know for what cause?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How can we be fair if we don’t know the facts?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How can I look out for others and not lose myself? </a:t>
            </a:r>
            <a:endParaRPr sz="1400" b="0" i="0" u="none" strike="noStrike" cap="none">
              <a:solidFill>
                <a:srgbClr val="000000"/>
              </a:solidFill>
              <a:latin typeface="Arial"/>
              <a:ea typeface="Arial"/>
              <a:cs typeface="Arial"/>
              <a:sym typeface="Arial"/>
            </a:endParaRPr>
          </a:p>
        </p:txBody>
      </p:sp>
      <p:pic>
        <p:nvPicPr>
          <p:cNvPr id="487" name="Google Shape;487;p25"/>
          <p:cNvPicPr preferRelativeResize="0"/>
          <p:nvPr/>
        </p:nvPicPr>
        <p:blipFill rotWithShape="1">
          <a:blip r:embed="rId4">
            <a:alphaModFix/>
          </a:blip>
          <a:srcRect/>
          <a:stretch/>
        </p:blipFill>
        <p:spPr>
          <a:xfrm>
            <a:off x="7062140" y="4793545"/>
            <a:ext cx="2440947" cy="128546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88" name="Google Shape;488;p25"/>
          <p:cNvPicPr preferRelativeResize="0"/>
          <p:nvPr/>
        </p:nvPicPr>
        <p:blipFill rotWithShape="1">
          <a:blip r:embed="rId5">
            <a:alphaModFix/>
          </a:blip>
          <a:srcRect/>
          <a:stretch/>
        </p:blipFill>
        <p:spPr>
          <a:xfrm>
            <a:off x="10007609" y="3394320"/>
            <a:ext cx="1568155" cy="2637352"/>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89" name="Google Shape;489;p25"/>
          <p:cNvPicPr preferRelativeResize="0"/>
          <p:nvPr/>
        </p:nvPicPr>
        <p:blipFill rotWithShape="1">
          <a:blip r:embed="rId6">
            <a:alphaModFix/>
          </a:blip>
          <a:srcRect/>
          <a:stretch/>
        </p:blipFill>
        <p:spPr>
          <a:xfrm>
            <a:off x="8282614" y="2605422"/>
            <a:ext cx="1401576" cy="1757306"/>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90" name="Google Shape;490;p25"/>
          <p:cNvPicPr preferRelativeResize="0"/>
          <p:nvPr/>
        </p:nvPicPr>
        <p:blipFill rotWithShape="1">
          <a:blip r:embed="rId7">
            <a:alphaModFix/>
          </a:blip>
          <a:srcRect/>
          <a:stretch/>
        </p:blipFill>
        <p:spPr>
          <a:xfrm>
            <a:off x="7639748" y="805649"/>
            <a:ext cx="1647936" cy="142960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91" name="Google Shape;491;p25"/>
          <p:cNvPicPr preferRelativeResize="0"/>
          <p:nvPr/>
        </p:nvPicPr>
        <p:blipFill rotWithShape="1">
          <a:blip r:embed="rId8">
            <a:alphaModFix/>
          </a:blip>
          <a:srcRect/>
          <a:stretch/>
        </p:blipFill>
        <p:spPr>
          <a:xfrm>
            <a:off x="6769122" y="2841359"/>
            <a:ext cx="1190073" cy="801074"/>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492" name="Google Shape;492;p25"/>
          <p:cNvPicPr preferRelativeResize="0"/>
          <p:nvPr/>
        </p:nvPicPr>
        <p:blipFill rotWithShape="1">
          <a:blip r:embed="rId9">
            <a:alphaModFix/>
          </a:blip>
          <a:srcRect/>
          <a:stretch/>
        </p:blipFill>
        <p:spPr>
          <a:xfrm>
            <a:off x="10260021" y="586140"/>
            <a:ext cx="1234625" cy="241802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493" name="Google Shape;493;p25"/>
          <p:cNvSpPr txBox="1"/>
          <p:nvPr/>
        </p:nvSpPr>
        <p:spPr>
          <a:xfrm>
            <a:off x="1182714" y="1156542"/>
            <a:ext cx="6457034" cy="8002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70C0"/>
                </a:solidFill>
                <a:latin typeface="Arial"/>
                <a:ea typeface="Arial"/>
                <a:cs typeface="Arial"/>
                <a:sym typeface="Arial"/>
              </a:rPr>
              <a:t>BUT HOW DO I KNOW WHEN TO…</a:t>
            </a:r>
            <a:r>
              <a:rPr lang="en-US" sz="1800" b="0" i="0" u="none" strike="noStrike" cap="none">
                <a:solidFill>
                  <a:srgbClr val="0070C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6"/>
          <p:cNvSpPr txBox="1">
            <a:spLocks noGrp="1"/>
          </p:cNvSpPr>
          <p:nvPr>
            <p:ph type="title"/>
          </p:nvPr>
        </p:nvSpPr>
        <p:spPr>
          <a:xfrm>
            <a:off x="474237" y="503395"/>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THE VIRTUE THAT GUIDES THE OTHERS…</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endParaRPr sz="2800" b="0">
              <a:solidFill>
                <a:srgbClr val="D27405"/>
              </a:solidFill>
            </a:endParaRPr>
          </a:p>
        </p:txBody>
      </p:sp>
      <p:sp>
        <p:nvSpPr>
          <p:cNvPr id="500" name="Google Shape;500;p26"/>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25</a:t>
            </a:fld>
            <a:endParaRPr/>
          </a:p>
        </p:txBody>
      </p:sp>
      <p:sp>
        <p:nvSpPr>
          <p:cNvPr id="501" name="Google Shape;501;p26" descr="Beige rectangle"/>
          <p:cNvSpPr/>
          <p:nvPr/>
        </p:nvSpPr>
        <p:spPr>
          <a:xfrm rot="10800000" flipH="1">
            <a:off x="502488" y="994216"/>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6"/>
          <p:cNvSpPr txBox="1"/>
          <p:nvPr/>
        </p:nvSpPr>
        <p:spPr>
          <a:xfrm>
            <a:off x="481488" y="2029933"/>
            <a:ext cx="7913982" cy="193899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D27405"/>
              </a:buClr>
              <a:buSzPts val="2400"/>
              <a:buFont typeface="Arial"/>
              <a:buChar char="•"/>
            </a:pPr>
            <a:r>
              <a:rPr lang="en-US" sz="2400" b="0" i="0" u="none" strike="noStrike" cap="none">
                <a:solidFill>
                  <a:srgbClr val="D27405"/>
                </a:solidFill>
                <a:latin typeface="Arial"/>
                <a:ea typeface="Arial"/>
                <a:cs typeface="Arial"/>
                <a:sym typeface="Arial"/>
              </a:rPr>
              <a:t>COURAGE</a:t>
            </a:r>
            <a:r>
              <a:rPr lang="en-US" sz="2400" b="0" i="0" u="none" strike="noStrike" cap="none">
                <a:solidFill>
                  <a:srgbClr val="0070C0"/>
                </a:solidFill>
                <a:latin typeface="Arial"/>
                <a:ea typeface="Arial"/>
                <a:cs typeface="Arial"/>
                <a:sym typeface="Arial"/>
              </a:rPr>
              <a:t> – to stand up/speak up for others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2400"/>
              <a:buFont typeface="Arial"/>
              <a:buChar char="•"/>
            </a:pPr>
            <a:r>
              <a:rPr lang="en-US" sz="2400" b="0" i="0" u="none" strike="noStrike" cap="none">
                <a:solidFill>
                  <a:srgbClr val="D27405"/>
                </a:solidFill>
                <a:latin typeface="Arial"/>
                <a:ea typeface="Arial"/>
                <a:cs typeface="Arial"/>
                <a:sym typeface="Arial"/>
              </a:rPr>
              <a:t>SELF CONTROL</a:t>
            </a:r>
            <a:r>
              <a:rPr lang="en-US" sz="2400" b="0" i="0" u="none" strike="noStrike" cap="none">
                <a:solidFill>
                  <a:srgbClr val="0070C0"/>
                </a:solidFill>
                <a:latin typeface="Arial"/>
                <a:ea typeface="Arial"/>
                <a:cs typeface="Arial"/>
                <a:sym typeface="Arial"/>
              </a:rPr>
              <a:t> – to be respectful and disagree civilly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2400"/>
              <a:buFont typeface="Arial"/>
              <a:buChar char="•"/>
            </a:pPr>
            <a:r>
              <a:rPr lang="en-US" sz="2400" b="0" i="0" u="none" strike="noStrike" cap="none">
                <a:solidFill>
                  <a:srgbClr val="D27405"/>
                </a:solidFill>
                <a:latin typeface="Arial"/>
                <a:ea typeface="Arial"/>
                <a:cs typeface="Arial"/>
                <a:sym typeface="Arial"/>
              </a:rPr>
              <a:t>JUSTICE </a:t>
            </a:r>
            <a:r>
              <a:rPr lang="en-US" sz="2400" b="0" i="0" u="none" strike="noStrike" cap="none">
                <a:solidFill>
                  <a:srgbClr val="0070C0"/>
                </a:solidFill>
                <a:latin typeface="Arial"/>
                <a:ea typeface="Arial"/>
                <a:cs typeface="Arial"/>
                <a:sym typeface="Arial"/>
              </a:rPr>
              <a:t>– the Golden Rule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D27405"/>
              </a:buClr>
              <a:buSzPts val="2400"/>
              <a:buFont typeface="Arial"/>
              <a:buChar char="•"/>
            </a:pPr>
            <a:r>
              <a:rPr lang="en-US" sz="2400" b="0" i="0" u="none" strike="noStrike" cap="none">
                <a:solidFill>
                  <a:srgbClr val="D27405"/>
                </a:solidFill>
                <a:latin typeface="Arial"/>
                <a:ea typeface="Arial"/>
                <a:cs typeface="Arial"/>
                <a:sym typeface="Arial"/>
              </a:rPr>
              <a:t>WISDOM</a:t>
            </a:r>
            <a:r>
              <a:rPr lang="en-US" sz="2400" b="0" i="0" u="none" strike="noStrike" cap="none">
                <a:solidFill>
                  <a:srgbClr val="0070C0"/>
                </a:solidFill>
                <a:latin typeface="Arial"/>
                <a:ea typeface="Arial"/>
                <a:cs typeface="Arial"/>
                <a:sym typeface="Arial"/>
              </a:rPr>
              <a:t> – share what you know to be helpful and use your discernment to promote peace</a:t>
            </a:r>
            <a:endParaRPr sz="1400" b="0" i="0" u="none" strike="noStrike" cap="none">
              <a:solidFill>
                <a:srgbClr val="000000"/>
              </a:solidFill>
              <a:latin typeface="Arial"/>
              <a:ea typeface="Arial"/>
              <a:cs typeface="Arial"/>
              <a:sym typeface="Arial"/>
            </a:endParaRPr>
          </a:p>
        </p:txBody>
      </p:sp>
      <p:pic>
        <p:nvPicPr>
          <p:cNvPr id="503" name="Google Shape;503;p26"/>
          <p:cNvPicPr preferRelativeResize="0"/>
          <p:nvPr/>
        </p:nvPicPr>
        <p:blipFill rotWithShape="1">
          <a:blip r:embed="rId3">
            <a:alphaModFix/>
          </a:blip>
          <a:srcRect/>
          <a:stretch/>
        </p:blipFill>
        <p:spPr>
          <a:xfrm rot="291496">
            <a:off x="8765716" y="3533148"/>
            <a:ext cx="2557835" cy="2318832"/>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504" name="Google Shape;504;p26"/>
          <p:cNvSpPr txBox="1"/>
          <p:nvPr/>
        </p:nvSpPr>
        <p:spPr>
          <a:xfrm>
            <a:off x="888730" y="4323280"/>
            <a:ext cx="6641562" cy="203132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COMPASSIONATE PEOPLE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Find joy in enriching the lives of those around them</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Are emotionally intuitive </a:t>
            </a:r>
            <a:r>
              <a:rPr lang="en-US" sz="1800" b="0" i="0" u="none" strike="noStrike" cap="none">
                <a:solidFill>
                  <a:schemeClr val="dk1"/>
                </a:solidFill>
                <a:latin typeface="Arial"/>
                <a:ea typeface="Arial"/>
                <a:cs typeface="Arial"/>
                <a:sym typeface="Arial"/>
              </a:rPr>
              <a:t>because they can easily see </a:t>
            </a: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perspective outside their own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Apologize easily when they should</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Are Genuine – Don’t just wear the T-Shirt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Are slow to react and get the facts</a:t>
            </a:r>
            <a:endParaRPr sz="1400" b="0" i="0" u="none" strike="noStrike" cap="none">
              <a:solidFill>
                <a:srgbClr val="000000"/>
              </a:solidFill>
              <a:latin typeface="Arial"/>
              <a:ea typeface="Arial"/>
              <a:cs typeface="Arial"/>
              <a:sym typeface="Arial"/>
            </a:endParaRPr>
          </a:p>
        </p:txBody>
      </p:sp>
      <p:sp>
        <p:nvSpPr>
          <p:cNvPr id="505" name="Google Shape;505;p26"/>
          <p:cNvSpPr txBox="1"/>
          <p:nvPr/>
        </p:nvSpPr>
        <p:spPr>
          <a:xfrm>
            <a:off x="652719" y="1273324"/>
            <a:ext cx="755701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70C0"/>
                </a:solidFill>
                <a:latin typeface="Arial"/>
                <a:ea typeface="Arial"/>
                <a:cs typeface="Arial"/>
                <a:sym typeface="Arial"/>
              </a:rPr>
              <a:t>LET </a:t>
            </a:r>
            <a:r>
              <a:rPr lang="en-US" sz="2800" b="1" i="0" u="sng" strike="noStrike" cap="none">
                <a:solidFill>
                  <a:srgbClr val="D27405"/>
                </a:solidFill>
                <a:latin typeface="Arial"/>
                <a:ea typeface="Arial"/>
                <a:cs typeface="Arial"/>
                <a:sym typeface="Arial"/>
              </a:rPr>
              <a:t>COMPASS</a:t>
            </a:r>
            <a:r>
              <a:rPr lang="en-US" sz="2800" b="1" i="0" u="none" strike="noStrike" cap="none">
                <a:solidFill>
                  <a:srgbClr val="D27405"/>
                </a:solidFill>
                <a:latin typeface="Arial"/>
                <a:ea typeface="Arial"/>
                <a:cs typeface="Arial"/>
                <a:sym typeface="Arial"/>
              </a:rPr>
              <a:t>ION</a:t>
            </a:r>
            <a:r>
              <a:rPr lang="en-US" sz="2800" b="0" i="0" u="none" strike="noStrike" cap="none">
                <a:solidFill>
                  <a:srgbClr val="0070C0"/>
                </a:solidFill>
                <a:latin typeface="Arial"/>
                <a:ea typeface="Arial"/>
                <a:cs typeface="Arial"/>
                <a:sym typeface="Arial"/>
              </a:rPr>
              <a:t> BE YOUR </a:t>
            </a:r>
            <a:r>
              <a:rPr lang="en-US" sz="2800" b="1" i="0" u="sng" strike="noStrike" cap="none">
                <a:solidFill>
                  <a:srgbClr val="D27405"/>
                </a:solidFill>
                <a:latin typeface="Arial"/>
                <a:ea typeface="Arial"/>
                <a:cs typeface="Arial"/>
                <a:sym typeface="Arial"/>
              </a:rPr>
              <a:t>COMPASS</a:t>
            </a:r>
            <a:r>
              <a:rPr lang="en-US" sz="2800" b="0" i="0" u="none" strike="noStrike" cap="none">
                <a:solidFill>
                  <a:srgbClr val="0070C0"/>
                </a:solidFill>
                <a:latin typeface="Arial"/>
                <a:ea typeface="Arial"/>
                <a:cs typeface="Arial"/>
                <a:sym typeface="Arial"/>
              </a:rPr>
              <a:t> </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7"/>
          <p:cNvSpPr txBox="1">
            <a:spLocks noGrp="1"/>
          </p:cNvSpPr>
          <p:nvPr>
            <p:ph type="title"/>
          </p:nvPr>
        </p:nvSpPr>
        <p:spPr>
          <a:xfrm>
            <a:off x="474237" y="503395"/>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D27405"/>
              </a:buClr>
              <a:buSzPts val="3200"/>
              <a:buFont typeface="Gill Sans"/>
              <a:buNone/>
            </a:pPr>
            <a:r>
              <a:rPr lang="en-US" sz="3200" b="1" u="sng">
                <a:solidFill>
                  <a:srgbClr val="D27405"/>
                </a:solidFill>
              </a:rPr>
              <a:t>LET’S MODEL THE SUPER SKILLS </a:t>
            </a:r>
            <a:br>
              <a:rPr lang="en-US" sz="3200"/>
            </a:b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endParaRPr sz="2800" b="0">
              <a:solidFill>
                <a:srgbClr val="D27405"/>
              </a:solidFill>
            </a:endParaRPr>
          </a:p>
        </p:txBody>
      </p:sp>
      <p:sp>
        <p:nvSpPr>
          <p:cNvPr id="512" name="Google Shape;512;p27"/>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26</a:t>
            </a:fld>
            <a:endParaRPr/>
          </a:p>
        </p:txBody>
      </p:sp>
      <p:sp>
        <p:nvSpPr>
          <p:cNvPr id="513" name="Google Shape;513;p27" descr="Beige rectangle"/>
          <p:cNvSpPr/>
          <p:nvPr/>
        </p:nvSpPr>
        <p:spPr>
          <a:xfrm rot="10800000" flipH="1">
            <a:off x="502488" y="994216"/>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14" name="Google Shape;514;p27"/>
          <p:cNvPicPr preferRelativeResize="0"/>
          <p:nvPr/>
        </p:nvPicPr>
        <p:blipFill rotWithShape="1">
          <a:blip r:embed="rId3">
            <a:alphaModFix/>
          </a:blip>
          <a:srcRect/>
          <a:stretch/>
        </p:blipFill>
        <p:spPr>
          <a:xfrm rot="-668391">
            <a:off x="980368" y="5362828"/>
            <a:ext cx="959472" cy="869820"/>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515" name="Google Shape;515;p27"/>
          <p:cNvPicPr preferRelativeResize="0"/>
          <p:nvPr/>
        </p:nvPicPr>
        <p:blipFill rotWithShape="1">
          <a:blip r:embed="rId4">
            <a:alphaModFix/>
          </a:blip>
          <a:srcRect/>
          <a:stretch/>
        </p:blipFill>
        <p:spPr>
          <a:xfrm>
            <a:off x="1460104" y="2745279"/>
            <a:ext cx="3792966" cy="186651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516" name="Google Shape;516;p27"/>
          <p:cNvPicPr preferRelativeResize="0"/>
          <p:nvPr/>
        </p:nvPicPr>
        <p:blipFill rotWithShape="1">
          <a:blip r:embed="rId5">
            <a:alphaModFix/>
          </a:blip>
          <a:srcRect/>
          <a:stretch/>
        </p:blipFill>
        <p:spPr>
          <a:xfrm>
            <a:off x="6266768" y="3901533"/>
            <a:ext cx="3825572" cy="2537680"/>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517" name="Google Shape;517;p27"/>
          <p:cNvPicPr preferRelativeResize="0"/>
          <p:nvPr/>
        </p:nvPicPr>
        <p:blipFill rotWithShape="1">
          <a:blip r:embed="rId6">
            <a:alphaModFix/>
          </a:blip>
          <a:srcRect/>
          <a:stretch/>
        </p:blipFill>
        <p:spPr>
          <a:xfrm>
            <a:off x="7583417" y="873561"/>
            <a:ext cx="3391194" cy="253005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8"/>
          <p:cNvSpPr txBox="1">
            <a:spLocks noGrp="1"/>
          </p:cNvSpPr>
          <p:nvPr>
            <p:ph type="ctrTitle"/>
          </p:nvPr>
        </p:nvSpPr>
        <p:spPr>
          <a:xfrm>
            <a:off x="7464614" y="2474424"/>
            <a:ext cx="4087306" cy="2889114"/>
          </a:xfrm>
          <a:prstGeom prst="rect">
            <a:avLst/>
          </a:prstGeom>
          <a:solidFill>
            <a:schemeClr val="lt2">
              <a:alpha val="69411"/>
            </a:schemeClr>
          </a:solid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Gill Sans"/>
              <a:buNone/>
            </a:pPr>
            <a:br>
              <a:rPr lang="en-US" sz="4900" i="0">
                <a:solidFill>
                  <a:schemeClr val="lt1"/>
                </a:solidFill>
              </a:rPr>
            </a:br>
            <a:br>
              <a:rPr lang="en-US" sz="4900" i="0">
                <a:solidFill>
                  <a:schemeClr val="lt1"/>
                </a:solidFill>
              </a:rPr>
            </a:br>
            <a:r>
              <a:rPr lang="en-US" sz="4900" i="0">
                <a:solidFill>
                  <a:schemeClr val="lt1"/>
                </a:solidFill>
              </a:rPr>
              <a:t>THANK  YOU! </a:t>
            </a:r>
            <a:br>
              <a:rPr lang="en-US" sz="4900" i="0">
                <a:solidFill>
                  <a:schemeClr val="lt1"/>
                </a:solidFill>
              </a:rPr>
            </a:br>
            <a:br>
              <a:rPr lang="en-US" sz="4000" i="0">
                <a:solidFill>
                  <a:schemeClr val="lt1"/>
                </a:solidFill>
              </a:rPr>
            </a:br>
            <a:br>
              <a:rPr lang="en-US" sz="3800">
                <a:solidFill>
                  <a:schemeClr val="lt1"/>
                </a:solidFill>
              </a:rPr>
            </a:br>
            <a:endParaRPr sz="3800">
              <a:solidFill>
                <a:schemeClr val="lt1"/>
              </a:solidFill>
            </a:endParaRPr>
          </a:p>
        </p:txBody>
      </p:sp>
      <p:sp>
        <p:nvSpPr>
          <p:cNvPr id="524" name="Google Shape;524;p28"/>
          <p:cNvSpPr txBox="1">
            <a:spLocks noGrp="1"/>
          </p:cNvSpPr>
          <p:nvPr>
            <p:ph type="subTitle" idx="1"/>
          </p:nvPr>
        </p:nvSpPr>
        <p:spPr>
          <a:xfrm>
            <a:off x="7464615" y="1130615"/>
            <a:ext cx="4087305" cy="1147863"/>
          </a:xfrm>
          <a:prstGeom prst="rect">
            <a:avLst/>
          </a:prstGeom>
          <a:gradFill>
            <a:gsLst>
              <a:gs pos="0">
                <a:schemeClr val="lt2"/>
              </a:gs>
              <a:gs pos="100000">
                <a:schemeClr val="accent2"/>
              </a:gs>
            </a:gsLst>
            <a:lin ang="14400000" scaled="0"/>
          </a:gra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600"/>
              <a:buNone/>
            </a:pPr>
            <a:r>
              <a:rPr lang="en-US" sz="3600">
                <a:solidFill>
                  <a:schemeClr val="lt1"/>
                </a:solidFill>
              </a:rPr>
              <a:t>WHAT ARE YOU BUILDING? </a:t>
            </a:r>
            <a:endParaRPr sz="3200" i="0">
              <a:solidFill>
                <a:schemeClr val="lt1"/>
              </a:solidFill>
            </a:endParaRPr>
          </a:p>
        </p:txBody>
      </p:sp>
      <p:sp>
        <p:nvSpPr>
          <p:cNvPr id="525" name="Google Shape;525;p28"/>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6" name="Google Shape;526;p28"/>
          <p:cNvPicPr preferRelativeResize="0">
            <a:picLocks noGrp="1"/>
          </p:cNvPicPr>
          <p:nvPr>
            <p:ph type="pic" idx="2"/>
          </p:nvPr>
        </p:nvPicPr>
        <p:blipFill rotWithShape="1">
          <a:blip r:embed="rId3">
            <a:alphaModFix/>
          </a:blip>
          <a:srcRect/>
          <a:stretch/>
        </p:blipFill>
        <p:spPr>
          <a:xfrm>
            <a:off x="1" y="-9930"/>
            <a:ext cx="7028495" cy="6857990"/>
          </a:xfrm>
          <a:prstGeom prst="rect">
            <a:avLst/>
          </a:prstGeom>
          <a:solidFill>
            <a:schemeClr val="accent6"/>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9"/>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33" name="Google Shape;533;p29"/>
          <p:cNvPicPr preferRelativeResize="0">
            <a:picLocks noGrp="1"/>
          </p:cNvPicPr>
          <p:nvPr>
            <p:ph type="pic" idx="2"/>
          </p:nvPr>
        </p:nvPicPr>
        <p:blipFill rotWithShape="1">
          <a:blip r:embed="rId3">
            <a:alphaModFix/>
          </a:blip>
          <a:srcRect/>
          <a:stretch/>
        </p:blipFill>
        <p:spPr>
          <a:xfrm>
            <a:off x="1" y="-9930"/>
            <a:ext cx="7028495" cy="6857990"/>
          </a:xfrm>
          <a:prstGeom prst="rect">
            <a:avLst/>
          </a:prstGeom>
          <a:solidFill>
            <a:schemeClr val="accent6"/>
          </a:solidFill>
          <a:ln>
            <a:noFill/>
          </a:ln>
        </p:spPr>
      </p:pic>
      <p:sp>
        <p:nvSpPr>
          <p:cNvPr id="534" name="Google Shape;534;p29"/>
          <p:cNvSpPr txBox="1"/>
          <p:nvPr/>
        </p:nvSpPr>
        <p:spPr>
          <a:xfrm>
            <a:off x="6316424" y="4564800"/>
            <a:ext cx="6488100" cy="218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THE CHOICE </a:t>
            </a:r>
            <a:r>
              <a:rPr lang="en-US" sz="1600" b="0" i="0" u="none" strike="noStrike" cap="none">
                <a:solidFill>
                  <a:schemeClr val="lt1"/>
                </a:solidFill>
                <a:latin typeface="Arial"/>
                <a:ea typeface="Arial"/>
                <a:cs typeface="Arial"/>
                <a:sym typeface="Arial"/>
              </a:rPr>
              <a:t>- Edith Eva Eger </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        </a:t>
            </a:r>
            <a:r>
              <a:rPr lang="en-US" sz="1600" b="1" i="0" u="none" strike="noStrike" cap="none">
                <a:solidFill>
                  <a:schemeClr val="lt1"/>
                </a:solidFill>
                <a:latin typeface="Arial"/>
                <a:ea typeface="Arial"/>
                <a:cs typeface="Arial"/>
                <a:sym typeface="Arial"/>
              </a:rPr>
              <a:t>COURAGE IS CALLING </a:t>
            </a:r>
            <a:r>
              <a:rPr lang="en-US" sz="1600" b="0" i="0" u="none" strike="noStrike" cap="none">
                <a:solidFill>
                  <a:schemeClr val="lt1"/>
                </a:solidFill>
                <a:latin typeface="Arial"/>
                <a:ea typeface="Arial"/>
                <a:cs typeface="Arial"/>
                <a:sym typeface="Arial"/>
              </a:rPr>
              <a:t>-Ryan Holiday</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EGO IS THE ENEMY </a:t>
            </a:r>
            <a:r>
              <a:rPr lang="en-US" sz="1600" b="0" i="0" u="none" strike="noStrike" cap="none">
                <a:solidFill>
                  <a:schemeClr val="lt1"/>
                </a:solidFill>
                <a:latin typeface="Arial"/>
                <a:ea typeface="Arial"/>
                <a:cs typeface="Arial"/>
                <a:sym typeface="Arial"/>
              </a:rPr>
              <a:t>-Ryan Holiday</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a:solidFill>
                  <a:schemeClr val="lt1"/>
                </a:solidFill>
              </a:rPr>
              <a:t>DISCIPLINE</a:t>
            </a:r>
            <a:r>
              <a:rPr lang="en-US" sz="1600" b="1" i="0" u="none" strike="noStrike" cap="none">
                <a:solidFill>
                  <a:schemeClr val="lt1"/>
                </a:solidFill>
                <a:latin typeface="Arial"/>
                <a:ea typeface="Arial"/>
                <a:cs typeface="Arial"/>
                <a:sym typeface="Arial"/>
              </a:rPr>
              <a:t> IS DESTINY </a:t>
            </a:r>
            <a:r>
              <a:rPr lang="en-US" sz="1600" b="0" i="0" u="none" strike="noStrike" cap="none">
                <a:solidFill>
                  <a:schemeClr val="lt1"/>
                </a:solidFill>
                <a:latin typeface="Arial"/>
                <a:ea typeface="Arial"/>
                <a:cs typeface="Arial"/>
                <a:sym typeface="Arial"/>
              </a:rPr>
              <a:t>-Ryan Holiday</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THE </a:t>
            </a:r>
            <a:r>
              <a:rPr lang="en-US" sz="1600" b="1">
                <a:solidFill>
                  <a:schemeClr val="lt1"/>
                </a:solidFill>
              </a:rPr>
              <a:t>OBSTACLE</a:t>
            </a:r>
            <a:r>
              <a:rPr lang="en-US" sz="1600" b="1" i="0" u="none" strike="noStrike" cap="none">
                <a:solidFill>
                  <a:schemeClr val="lt1"/>
                </a:solidFill>
                <a:latin typeface="Arial"/>
                <a:ea typeface="Arial"/>
                <a:cs typeface="Arial"/>
                <a:sym typeface="Arial"/>
              </a:rPr>
              <a:t> IS THE WAY </a:t>
            </a:r>
            <a:r>
              <a:rPr lang="en-US" sz="1600" b="0" i="0" u="none" strike="noStrike" cap="none">
                <a:solidFill>
                  <a:schemeClr val="lt1"/>
                </a:solidFill>
                <a:latin typeface="Arial"/>
                <a:ea typeface="Arial"/>
                <a:cs typeface="Arial"/>
                <a:sym typeface="Arial"/>
              </a:rPr>
              <a:t>-Ryan Holiday</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MAN’S SEARCH FOR MEANING </a:t>
            </a:r>
            <a:r>
              <a:rPr lang="en-US" sz="1600" b="0" i="0" u="none" strike="noStrike" cap="none">
                <a:solidFill>
                  <a:schemeClr val="lt1"/>
                </a:solidFill>
                <a:latin typeface="Arial"/>
                <a:ea typeface="Arial"/>
                <a:cs typeface="Arial"/>
                <a:sym typeface="Arial"/>
              </a:rPr>
              <a:t>-Dr. Viktor Frankl</a:t>
            </a:r>
            <a:endParaRPr sz="7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535" name="Google Shape;535;p29"/>
          <p:cNvSpPr txBox="1"/>
          <p:nvPr/>
        </p:nvSpPr>
        <p:spPr>
          <a:xfrm>
            <a:off x="7517722" y="495301"/>
            <a:ext cx="4255177" cy="3797300"/>
          </a:xfrm>
          <a:prstGeom prst="rect">
            <a:avLst/>
          </a:prstGeom>
          <a:solidFill>
            <a:schemeClr val="lt2">
              <a:alpha val="69411"/>
            </a:schemeClr>
          </a:solidFill>
          <a:ln>
            <a:noFill/>
          </a:ln>
        </p:spPr>
        <p:txBody>
          <a:bodyPr spcFirstLastPara="1" wrap="square" lIns="91425" tIns="45700" rIns="91425" bIns="45700" anchor="ctr" anchorCtr="0">
            <a:normAutofit fontScale="52499" lnSpcReduction="20000"/>
          </a:bodyPr>
          <a:lstStyle/>
          <a:p>
            <a:pPr marL="0" marR="0" lvl="0" indent="0" algn="ctr" rtl="0">
              <a:lnSpc>
                <a:spcPct val="90000"/>
              </a:lnSpc>
              <a:spcBef>
                <a:spcPts val="0"/>
              </a:spcBef>
              <a:spcAft>
                <a:spcPts val="0"/>
              </a:spcAft>
              <a:buClr>
                <a:schemeClr val="lt1"/>
              </a:buClr>
              <a:buSzPct val="100000"/>
              <a:buFont typeface="Gill Sans"/>
              <a:buNone/>
            </a:pPr>
            <a:br>
              <a:rPr lang="en-US" sz="4900" b="1" i="0" u="none" strike="noStrike" cap="none">
                <a:solidFill>
                  <a:schemeClr val="lt1"/>
                </a:solidFill>
                <a:latin typeface="Gill Sans"/>
                <a:ea typeface="Gill Sans"/>
                <a:cs typeface="Gill Sans"/>
                <a:sym typeface="Gill Sans"/>
              </a:rPr>
            </a:br>
            <a:br>
              <a:rPr lang="en-US" sz="4900" b="1" i="0" u="none" strike="noStrike" cap="none">
                <a:solidFill>
                  <a:schemeClr val="lt1"/>
                </a:solidFill>
                <a:latin typeface="Gill Sans"/>
                <a:ea typeface="Gill Sans"/>
                <a:cs typeface="Gill Sans"/>
                <a:sym typeface="Gill Sans"/>
              </a:rPr>
            </a:br>
            <a:br>
              <a:rPr lang="en-US" sz="4900" b="1" i="0" u="none" strike="noStrike" cap="none">
                <a:solidFill>
                  <a:schemeClr val="lt1"/>
                </a:solidFill>
                <a:latin typeface="Gill Sans"/>
                <a:ea typeface="Gill Sans"/>
                <a:cs typeface="Gill Sans"/>
                <a:sym typeface="Gill Sans"/>
              </a:rPr>
            </a:br>
            <a:r>
              <a:rPr lang="en-US" sz="7300" b="1" i="0" u="none" strike="noStrike" cap="none">
                <a:solidFill>
                  <a:schemeClr val="lt1"/>
                </a:solidFill>
                <a:latin typeface="Gill Sans"/>
                <a:ea typeface="Gill Sans"/>
                <a:cs typeface="Gill Sans"/>
                <a:sym typeface="Gill Sans"/>
              </a:rPr>
              <a:t>SUGGESTED READING </a:t>
            </a:r>
            <a:br>
              <a:rPr lang="en-US" sz="7300" b="1" i="0" u="none" strike="noStrike" cap="none">
                <a:solidFill>
                  <a:schemeClr val="lt1"/>
                </a:solidFill>
                <a:latin typeface="Gill Sans"/>
                <a:ea typeface="Gill Sans"/>
                <a:cs typeface="Gill Sans"/>
                <a:sym typeface="Gill Sans"/>
              </a:rPr>
            </a:br>
            <a:r>
              <a:rPr lang="en-US" sz="7300" b="1" i="0" u="none" strike="noStrike" cap="none">
                <a:solidFill>
                  <a:schemeClr val="lt1"/>
                </a:solidFill>
                <a:latin typeface="Gill Sans"/>
                <a:ea typeface="Gill Sans"/>
                <a:cs typeface="Gill Sans"/>
                <a:sym typeface="Gill Sans"/>
              </a:rPr>
              <a:t>FOR MORE ON THIS TOPIC: </a:t>
            </a:r>
            <a:br>
              <a:rPr lang="en-US" sz="4900" b="1" i="0" u="none" strike="noStrike" cap="none">
                <a:solidFill>
                  <a:schemeClr val="lt1"/>
                </a:solidFill>
                <a:latin typeface="Gill Sans"/>
                <a:ea typeface="Gill Sans"/>
                <a:cs typeface="Gill Sans"/>
                <a:sym typeface="Gill Sans"/>
              </a:rPr>
            </a:br>
            <a:br>
              <a:rPr lang="en-US" sz="4900" b="1" i="0" u="none" strike="noStrike" cap="none">
                <a:solidFill>
                  <a:schemeClr val="lt1"/>
                </a:solidFill>
                <a:latin typeface="Gill Sans"/>
                <a:ea typeface="Gill Sans"/>
                <a:cs typeface="Gill Sans"/>
                <a:sym typeface="Gill Sans"/>
              </a:rPr>
            </a:br>
            <a:br>
              <a:rPr lang="en-US" sz="4000" b="1" i="0" u="none" strike="noStrike" cap="none">
                <a:solidFill>
                  <a:schemeClr val="lt1"/>
                </a:solidFill>
                <a:latin typeface="Gill Sans"/>
                <a:ea typeface="Gill Sans"/>
                <a:cs typeface="Gill Sans"/>
                <a:sym typeface="Gill Sans"/>
              </a:rPr>
            </a:br>
            <a:br>
              <a:rPr lang="en-US" sz="3800" b="1" i="0" u="none" strike="noStrike" cap="none">
                <a:solidFill>
                  <a:schemeClr val="lt1"/>
                </a:solidFill>
                <a:latin typeface="Gill Sans"/>
                <a:ea typeface="Gill Sans"/>
                <a:cs typeface="Gill Sans"/>
                <a:sym typeface="Gill Sans"/>
              </a:rPr>
            </a:br>
            <a:endParaRPr sz="3800" b="1" i="0" u="none" strike="noStrike" cap="none">
              <a:solidFill>
                <a:schemeClr val="lt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title"/>
          </p:nvPr>
        </p:nvSpPr>
        <p:spPr>
          <a:xfrm>
            <a:off x="722099" y="484629"/>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THE RESULT:  </a:t>
            </a:r>
            <a:br>
              <a:rPr lang="en-US"/>
            </a:br>
            <a:br>
              <a:rPr lang="en-US"/>
            </a:br>
            <a:r>
              <a:rPr lang="en-US"/>
              <a:t>			             </a:t>
            </a:r>
            <a:r>
              <a:rPr lang="en-US" sz="2800">
                <a:solidFill>
                  <a:srgbClr val="0070C0"/>
                </a:solidFill>
              </a:rPr>
              <a:t>RISING EMPLOYEE STRESS LEVELS</a:t>
            </a:r>
            <a:endParaRPr/>
          </a:p>
        </p:txBody>
      </p:sp>
      <p:sp>
        <p:nvSpPr>
          <p:cNvPr id="201" name="Google Shape;201;p4"/>
          <p:cNvSpPr txBox="1">
            <a:spLocks noGrp="1"/>
          </p:cNvSpPr>
          <p:nvPr>
            <p:ph type="body" idx="2"/>
          </p:nvPr>
        </p:nvSpPr>
        <p:spPr>
          <a:xfrm>
            <a:off x="4191979" y="2079018"/>
            <a:ext cx="7654259" cy="3587998"/>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SzPts val="1200"/>
              <a:buNone/>
            </a:pPr>
            <a:br>
              <a:rPr lang="en-US" sz="1200"/>
            </a:br>
            <a:endParaRPr sz="1200"/>
          </a:p>
          <a:p>
            <a:pPr marL="342900" lvl="0" indent="-342900" algn="l" rtl="0">
              <a:lnSpc>
                <a:spcPct val="115000"/>
              </a:lnSpc>
              <a:spcBef>
                <a:spcPts val="0"/>
              </a:spcBef>
              <a:spcAft>
                <a:spcPts val="0"/>
              </a:spcAft>
              <a:buSzPts val="2400"/>
              <a:buChar char="•"/>
            </a:pPr>
            <a:r>
              <a:rPr lang="en-US" sz="2400" b="1">
                <a:solidFill>
                  <a:srgbClr val="242424"/>
                </a:solidFill>
                <a:latin typeface="Quattrocento Sans"/>
                <a:ea typeface="Quattrocento Sans"/>
                <a:cs typeface="Quattrocento Sans"/>
                <a:sym typeface="Quattrocento Sans"/>
              </a:rPr>
              <a:t>2013</a:t>
            </a:r>
            <a:r>
              <a:rPr lang="en-US" sz="2400">
                <a:solidFill>
                  <a:srgbClr val="242424"/>
                </a:solidFill>
                <a:latin typeface="Quattrocento Sans"/>
                <a:ea typeface="Quattrocento Sans"/>
                <a:cs typeface="Quattrocento Sans"/>
                <a:sym typeface="Quattrocento Sans"/>
              </a:rPr>
              <a:t> – Nursing in Top 20 of Unhappiest Professions</a:t>
            </a:r>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342900" algn="l" rtl="0">
              <a:lnSpc>
                <a:spcPct val="115000"/>
              </a:lnSpc>
              <a:spcBef>
                <a:spcPts val="0"/>
              </a:spcBef>
              <a:spcAft>
                <a:spcPts val="0"/>
              </a:spcAft>
              <a:buSzPts val="2400"/>
              <a:buChar char="•"/>
            </a:pPr>
            <a:r>
              <a:rPr lang="en-US" sz="2400" b="1">
                <a:solidFill>
                  <a:srgbClr val="242424"/>
                </a:solidFill>
                <a:latin typeface="Quattrocento Sans"/>
                <a:ea typeface="Quattrocento Sans"/>
                <a:cs typeface="Quattrocento Sans"/>
                <a:sym typeface="Quattrocento Sans"/>
              </a:rPr>
              <a:t>2022</a:t>
            </a:r>
            <a:r>
              <a:rPr lang="en-US" sz="2400">
                <a:solidFill>
                  <a:srgbClr val="242424"/>
                </a:solidFill>
                <a:latin typeface="Quattrocento Sans"/>
                <a:ea typeface="Quattrocento Sans"/>
                <a:cs typeface="Quattrocento Sans"/>
                <a:sym typeface="Quattrocento Sans"/>
              </a:rPr>
              <a:t> –#2 of Unhappiest Professions </a:t>
            </a:r>
            <a:endParaRPr sz="2800">
              <a:solidFill>
                <a:srgbClr val="242424"/>
              </a:solidFill>
              <a:latin typeface="Quattrocento Sans"/>
              <a:ea typeface="Quattrocento Sans"/>
              <a:cs typeface="Quattrocento Sans"/>
              <a:sym typeface="Quattrocento Sans"/>
            </a:endParaRPr>
          </a:p>
          <a:p>
            <a:pPr marL="4229100" lvl="8" indent="-177800" algn="l" rtl="0">
              <a:lnSpc>
                <a:spcPct val="115000"/>
              </a:lnSpc>
              <a:spcBef>
                <a:spcPts val="500"/>
              </a:spcBef>
              <a:spcAft>
                <a:spcPts val="0"/>
              </a:spcAft>
              <a:buClr>
                <a:schemeClr val="dk1"/>
              </a:buClr>
              <a:buSzPts val="2600"/>
              <a:buNone/>
            </a:pPr>
            <a:endParaRPr sz="26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a:solidFill>
                  <a:srgbClr val="242424"/>
                </a:solidFill>
                <a:latin typeface="Quattrocento Sans"/>
                <a:ea typeface="Quattrocento Sans"/>
                <a:cs typeface="Quattrocento Sans"/>
                <a:sym typeface="Quattrocento Sans"/>
              </a:rPr>
              <a:t>				</a:t>
            </a:r>
            <a:endParaRPr/>
          </a:p>
          <a:p>
            <a:pPr marL="342900" lvl="0" indent="-342900" algn="l" rtl="0">
              <a:lnSpc>
                <a:spcPct val="115000"/>
              </a:lnSpc>
              <a:spcBef>
                <a:spcPts val="0"/>
              </a:spcBef>
              <a:spcAft>
                <a:spcPts val="0"/>
              </a:spcAft>
              <a:buSzPts val="2400"/>
              <a:buChar char="•"/>
            </a:pPr>
            <a:r>
              <a:rPr lang="en-US" sz="2400">
                <a:solidFill>
                  <a:srgbClr val="242424"/>
                </a:solidFill>
                <a:latin typeface="Quattrocento Sans"/>
                <a:ea typeface="Quattrocento Sans"/>
                <a:cs typeface="Quattrocento Sans"/>
                <a:sym typeface="Quattrocento Sans"/>
              </a:rPr>
              <a:t>#3—TEACHERS</a:t>
            </a:r>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19050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SzPts val="2400"/>
              <a:buNone/>
            </a:pPr>
            <a:endParaRPr sz="24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8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200"/>
          </a:p>
        </p:txBody>
      </p:sp>
      <p:sp>
        <p:nvSpPr>
          <p:cNvPr id="202" name="Google Shape;202;p4"/>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a:t>
            </a:fld>
            <a:endParaRPr/>
          </a:p>
        </p:txBody>
      </p:sp>
      <p:sp>
        <p:nvSpPr>
          <p:cNvPr id="203" name="Google Shape;203;p4" descr="Beige rectangle"/>
          <p:cNvSpPr/>
          <p:nvPr/>
        </p:nvSpPr>
        <p:spPr>
          <a:xfrm rot="10800000" flipH="1">
            <a:off x="722098" y="978575"/>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04" name="Google Shape;204;p4" descr="Icon&#10;&#10;Description automatically generated"/>
          <p:cNvPicPr preferRelativeResize="0">
            <a:picLocks noGrp="1"/>
          </p:cNvPicPr>
          <p:nvPr>
            <p:ph type="pic" idx="3"/>
          </p:nvPr>
        </p:nvPicPr>
        <p:blipFill rotWithShape="1">
          <a:blip r:embed="rId3">
            <a:alphaModFix/>
          </a:blip>
          <a:srcRect/>
          <a:stretch/>
        </p:blipFill>
        <p:spPr>
          <a:xfrm>
            <a:off x="839972" y="1530791"/>
            <a:ext cx="2150315" cy="215031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205" name="Google Shape;205;p4" descr="A picture containing clipart&#10;&#10;Description automatically generated"/>
          <p:cNvPicPr preferRelativeResize="0"/>
          <p:nvPr/>
        </p:nvPicPr>
        <p:blipFill rotWithShape="1">
          <a:blip r:embed="rId4">
            <a:alphaModFix/>
          </a:blip>
          <a:srcRect/>
          <a:stretch/>
        </p:blipFill>
        <p:spPr>
          <a:xfrm>
            <a:off x="1634158" y="3970579"/>
            <a:ext cx="2069060" cy="254165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5"/>
          <p:cNvSpPr/>
          <p:nvPr/>
        </p:nvSpPr>
        <p:spPr>
          <a:xfrm>
            <a:off x="1210277" y="0"/>
            <a:ext cx="9771446" cy="6858000"/>
          </a:xfrm>
          <a:custGeom>
            <a:avLst/>
            <a:gdLst/>
            <a:ahLst/>
            <a:cxnLst/>
            <a:rect l="l" t="t" r="r" b="b"/>
            <a:pathLst>
              <a:path w="9771446" h="6858000" extrusionOk="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rgbClr val="D8D8D8">
              <a:alpha val="6156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2" name="Google Shape;212;p5"/>
          <p:cNvSpPr>
            <a:spLocks noGrp="1"/>
          </p:cNvSpPr>
          <p:nvPr>
            <p:ph type="sldNum" idx="12"/>
          </p:nvPr>
        </p:nvSpPr>
        <p:spPr>
          <a:xfrm>
            <a:off x="8610600" y="6356350"/>
            <a:ext cx="2743200" cy="365125"/>
          </a:xfrm>
          <a:prstGeom prst="ellipse">
            <a:avLst/>
          </a:prstGeom>
          <a:solidFill>
            <a:schemeClr val="accent1"/>
          </a:solid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1200"/>
              <a:buNone/>
            </a:pPr>
            <a:fld id="{00000000-1234-1234-1234-123412341234}" type="slidenum">
              <a:rPr lang="en-US" sz="1200">
                <a:solidFill>
                  <a:srgbClr val="888888"/>
                </a:solidFill>
              </a:rPr>
              <a:t>4</a:t>
            </a:fld>
            <a:endParaRPr sz="1200">
              <a:solidFill>
                <a:srgbClr val="888888"/>
              </a:solidFill>
            </a:endParaRPr>
          </a:p>
        </p:txBody>
      </p:sp>
      <p:pic>
        <p:nvPicPr>
          <p:cNvPr id="213" name="Google Shape;213;p5" descr="Wood human figure"/>
          <p:cNvPicPr preferRelativeResize="0"/>
          <p:nvPr/>
        </p:nvPicPr>
        <p:blipFill rotWithShape="1">
          <a:blip r:embed="rId3">
            <a:alphaModFix/>
          </a:blip>
          <a:srcRect/>
          <a:stretch/>
        </p:blipFill>
        <p:spPr>
          <a:xfrm>
            <a:off x="952500" y="0"/>
            <a:ext cx="10287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6"/>
          <p:cNvSpPr txBox="1">
            <a:spLocks noGrp="1"/>
          </p:cNvSpPr>
          <p:nvPr>
            <p:ph type="title"/>
          </p:nvPr>
        </p:nvSpPr>
        <p:spPr>
          <a:xfrm>
            <a:off x="716021" y="445632"/>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THE QUESTION:  </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endParaRPr sz="2800">
              <a:solidFill>
                <a:srgbClr val="0070C0"/>
              </a:solidFill>
            </a:endParaRPr>
          </a:p>
        </p:txBody>
      </p:sp>
      <p:sp>
        <p:nvSpPr>
          <p:cNvPr id="220" name="Google Shape;220;p6"/>
          <p:cNvSpPr txBox="1">
            <a:spLocks noGrp="1"/>
          </p:cNvSpPr>
          <p:nvPr>
            <p:ph type="body" idx="2"/>
          </p:nvPr>
        </p:nvSpPr>
        <p:spPr>
          <a:xfrm>
            <a:off x="3838575" y="1992934"/>
            <a:ext cx="8160591" cy="342967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i="1">
                <a:solidFill>
                  <a:srgbClr val="242424"/>
                </a:solidFill>
                <a:latin typeface="Quattrocento Sans"/>
                <a:ea typeface="Quattrocento Sans"/>
                <a:cs typeface="Quattrocento Sans"/>
                <a:sym typeface="Quattrocento Sans"/>
              </a:rPr>
              <a:t>	</a:t>
            </a:r>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a:solidFill>
                  <a:srgbClr val="242424"/>
                </a:solidFill>
                <a:latin typeface="Quattrocento Sans"/>
                <a:ea typeface="Quattrocento Sans"/>
                <a:cs typeface="Quattrocento Sans"/>
                <a:sym typeface="Quattrocento Sans"/>
              </a:rPr>
              <a:t>	</a:t>
            </a:r>
            <a:endParaRPr/>
          </a:p>
          <a:p>
            <a:pPr marL="0" marR="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19050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SzPts val="2400"/>
              <a:buNone/>
            </a:pPr>
            <a:endParaRPr sz="24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8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200"/>
          </a:p>
        </p:txBody>
      </p:sp>
      <p:sp>
        <p:nvSpPr>
          <p:cNvPr id="221" name="Google Shape;221;p6"/>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a:t>
            </a:fld>
            <a:endParaRPr/>
          </a:p>
        </p:txBody>
      </p:sp>
      <p:sp>
        <p:nvSpPr>
          <p:cNvPr id="222" name="Google Shape;222;p6" descr="Beige rectangle"/>
          <p:cNvSpPr/>
          <p:nvPr/>
        </p:nvSpPr>
        <p:spPr>
          <a:xfrm rot="10800000" flipH="1">
            <a:off x="722099" y="936174"/>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23" name="Google Shape;223;p6" descr="A picture containing diagram&#10;&#10;Description automatically generated"/>
          <p:cNvPicPr preferRelativeResize="0">
            <a:picLocks noGrp="1"/>
          </p:cNvPicPr>
          <p:nvPr>
            <p:ph type="pic" idx="3"/>
          </p:nvPr>
        </p:nvPicPr>
        <p:blipFill rotWithShape="1">
          <a:blip r:embed="rId3">
            <a:alphaModFix/>
          </a:blip>
          <a:srcRect/>
          <a:stretch/>
        </p:blipFill>
        <p:spPr>
          <a:xfrm>
            <a:off x="1299940" y="4175957"/>
            <a:ext cx="2459251" cy="245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224" name="Google Shape;224;p6" descr="A picture containing toy, clipart&#10;&#10;Description automatically generated"/>
          <p:cNvPicPr preferRelativeResize="0"/>
          <p:nvPr/>
        </p:nvPicPr>
        <p:blipFill rotWithShape="1">
          <a:blip r:embed="rId4">
            <a:alphaModFix/>
          </a:blip>
          <a:srcRect/>
          <a:stretch/>
        </p:blipFill>
        <p:spPr>
          <a:xfrm>
            <a:off x="344240" y="1516249"/>
            <a:ext cx="2043143" cy="233158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225" name="Google Shape;225;p6" descr="Thumbs up sign with solid fill"/>
          <p:cNvPicPr preferRelativeResize="0"/>
          <p:nvPr/>
        </p:nvPicPr>
        <p:blipFill rotWithShape="1">
          <a:blip r:embed="rId5">
            <a:alphaModFix/>
          </a:blip>
          <a:srcRect/>
          <a:stretch/>
        </p:blipFill>
        <p:spPr>
          <a:xfrm>
            <a:off x="4039598" y="2431592"/>
            <a:ext cx="457200" cy="457200"/>
          </a:xfrm>
          <a:prstGeom prst="rect">
            <a:avLst/>
          </a:prstGeom>
          <a:noFill/>
          <a:ln>
            <a:noFill/>
          </a:ln>
        </p:spPr>
      </p:pic>
      <p:pic>
        <p:nvPicPr>
          <p:cNvPr id="226" name="Google Shape;226;p6"/>
          <p:cNvPicPr preferRelativeResize="0"/>
          <p:nvPr/>
        </p:nvPicPr>
        <p:blipFill rotWithShape="1">
          <a:blip r:embed="rId6">
            <a:alphaModFix/>
          </a:blip>
          <a:srcRect/>
          <a:stretch/>
        </p:blipFill>
        <p:spPr>
          <a:xfrm>
            <a:off x="3974418" y="3969209"/>
            <a:ext cx="508591" cy="508591"/>
          </a:xfrm>
          <a:prstGeom prst="rect">
            <a:avLst/>
          </a:prstGeom>
          <a:noFill/>
          <a:ln>
            <a:noFill/>
          </a:ln>
        </p:spPr>
      </p:pic>
      <p:sp>
        <p:nvSpPr>
          <p:cNvPr id="227" name="Google Shape;227;p6"/>
          <p:cNvSpPr txBox="1"/>
          <p:nvPr/>
        </p:nvSpPr>
        <p:spPr>
          <a:xfrm>
            <a:off x="4697820" y="1683446"/>
            <a:ext cx="7229475" cy="3735342"/>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accent2"/>
              </a:buClr>
              <a:buSzPts val="1200"/>
              <a:buFont typeface="Arial"/>
              <a:buNone/>
            </a:pP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accent2"/>
              </a:buClr>
              <a:buSzPts val="2400"/>
              <a:buFont typeface="Arial"/>
              <a:buNone/>
            </a:pPr>
            <a:r>
              <a:rPr lang="en-US" sz="2400" b="1" i="1" u="none" strike="noStrike" cap="none">
                <a:solidFill>
                  <a:srgbClr val="242424"/>
                </a:solidFill>
                <a:latin typeface="Quattrocento Sans"/>
                <a:ea typeface="Quattrocento Sans"/>
                <a:cs typeface="Quattrocento Sans"/>
                <a:sym typeface="Quattrocento Sans"/>
              </a:rPr>
              <a:t>Lumberjacks!</a:t>
            </a:r>
            <a:r>
              <a:rPr lang="en-US" sz="2400" b="0" i="1" u="none" strike="noStrike" cap="none">
                <a:solidFill>
                  <a:srgbClr val="242424"/>
                </a:solidFill>
                <a:latin typeface="Quattrocento Sans"/>
                <a:ea typeface="Quattrocento Sans"/>
                <a:cs typeface="Quattrocento Sans"/>
                <a:sym typeface="Quattrocento Sans"/>
              </a:rPr>
              <a:t> </a:t>
            </a:r>
            <a:r>
              <a:rPr lang="en-US" sz="2400" b="0" i="0" u="none" strike="noStrike" cap="none">
                <a:solidFill>
                  <a:srgbClr val="242424"/>
                </a:solidFill>
                <a:latin typeface="Quattrocento Sans"/>
                <a:ea typeface="Quattrocento Sans"/>
                <a:cs typeface="Quattrocento Sans"/>
                <a:sym typeface="Quattrocento Sans"/>
              </a:rPr>
              <a:t>They report the highest level of happiness, the most meaning and the </a:t>
            </a:r>
            <a:r>
              <a:rPr lang="en-US" sz="2400" b="0" i="1" u="none" strike="noStrike" cap="none">
                <a:solidFill>
                  <a:srgbClr val="242424"/>
                </a:solidFill>
                <a:latin typeface="Quattrocento Sans"/>
                <a:ea typeface="Quattrocento Sans"/>
                <a:cs typeface="Quattrocento Sans"/>
                <a:sym typeface="Quattrocento Sans"/>
              </a:rPr>
              <a:t>least</a:t>
            </a:r>
            <a:r>
              <a:rPr lang="en-US" sz="2400" b="0" i="0" u="none" strike="noStrike" cap="none">
                <a:solidFill>
                  <a:srgbClr val="242424"/>
                </a:solidFill>
                <a:latin typeface="Quattrocento Sans"/>
                <a:ea typeface="Quattrocento Sans"/>
                <a:cs typeface="Quattrocento Sans"/>
                <a:sym typeface="Quattrocento Sans"/>
              </a:rPr>
              <a:t> amount of stress!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accent2"/>
              </a:buClr>
              <a:buSzPts val="2400"/>
              <a:buFont typeface="Arial"/>
              <a:buNone/>
            </a:pPr>
            <a:r>
              <a:rPr lang="en-US" sz="2400" b="1" i="1" u="none" strike="noStrike" cap="none">
                <a:solidFill>
                  <a:srgbClr val="242424"/>
                </a:solidFill>
                <a:latin typeface="Quattrocento Sans"/>
                <a:ea typeface="Quattrocento Sans"/>
                <a:cs typeface="Quattrocento Sans"/>
                <a:sym typeface="Quattrocento Sans"/>
              </a:rPr>
              <a:t>			</a:t>
            </a:r>
            <a:r>
              <a:rPr lang="en-US" sz="3200" b="1" i="0" u="none" strike="noStrike" cap="none">
                <a:solidFill>
                  <a:srgbClr val="D27405"/>
                </a:solidFill>
                <a:latin typeface="Quattrocento Sans"/>
                <a:ea typeface="Quattrocento Sans"/>
                <a:cs typeface="Quattrocento Sans"/>
                <a:sym typeface="Quattrocento Sans"/>
              </a:rPr>
              <a:t>AND</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accent2"/>
              </a:buClr>
              <a:buSzPts val="2400"/>
              <a:buFont typeface="Arial"/>
              <a:buNone/>
            </a:pPr>
            <a:r>
              <a:rPr lang="en-US" sz="2400" b="1" i="1" u="none" strike="noStrike" cap="none">
                <a:solidFill>
                  <a:srgbClr val="242424"/>
                </a:solidFill>
                <a:latin typeface="Quattrocento Sans"/>
                <a:ea typeface="Quattrocento Sans"/>
                <a:cs typeface="Quattrocento Sans"/>
                <a:sym typeface="Quattrocento Sans"/>
              </a:rPr>
              <a:t>Those who feel they are sharing unique, appreciated skills with those who need them most—whether at work or in life in general.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accent2"/>
              </a:buClr>
              <a:buSzPts val="2400"/>
              <a:buFont typeface="Arial"/>
              <a:buNone/>
            </a:pPr>
            <a:endParaRPr sz="2400" b="0" i="0" u="none" strike="noStrike" cap="none">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Clr>
                <a:schemeClr val="accent2"/>
              </a:buClr>
              <a:buSzPts val="2400"/>
              <a:buFont typeface="Arial"/>
              <a:buNone/>
            </a:pPr>
            <a:endParaRPr sz="2400" b="0" i="0" u="none" strike="noStrike" cap="none">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Clr>
                <a:schemeClr val="accent2"/>
              </a:buClr>
              <a:buSzPts val="1400"/>
              <a:buFont typeface="Arial"/>
              <a:buNone/>
            </a:pPr>
            <a:r>
              <a:rPr lang="en-US" sz="1400" b="0" i="0" u="none" strike="noStrike" cap="none">
                <a:solidFill>
                  <a:schemeClr val="dk1"/>
                </a:solidFill>
                <a:latin typeface="Calibri"/>
                <a:ea typeface="Calibri"/>
                <a:cs typeface="Calibri"/>
                <a:sym typeface="Calibri"/>
              </a:rPr>
              <a:t>			</a:t>
            </a:r>
            <a:endParaRPr sz="2400" b="0" i="0" u="none" strike="noStrike" cap="none">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Clr>
                <a:schemeClr val="accent2"/>
              </a:buClr>
              <a:buSzPts val="1000"/>
              <a:buFont typeface="Arial"/>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accent2"/>
              </a:buClr>
              <a:buSzPts val="1000"/>
              <a:buFont typeface="Arial"/>
              <a:buNone/>
            </a:pPr>
            <a:r>
              <a:rPr lang="en-US" sz="1000" b="0" i="0" u="none" strike="noStrike" cap="none">
                <a:solidFill>
                  <a:schemeClr val="dk1"/>
                </a:solidFill>
                <a:latin typeface="Calibri"/>
                <a:ea typeface="Calibri"/>
                <a:cs typeface="Calibri"/>
                <a:sym typeface="Calibri"/>
              </a:rPr>
              <a:t>				</a:t>
            </a:r>
            <a:r>
              <a:rPr lang="en-US" sz="1800" b="0" i="0" u="none" strike="noStrike" cap="none">
                <a:solidFill>
                  <a:srgbClr val="242424"/>
                </a:solidFill>
                <a:latin typeface="Quattrocento Sans"/>
                <a:ea typeface="Quattrocento Sans"/>
                <a:cs typeface="Quattrocento Sans"/>
                <a:sym typeface="Quattrocento Sans"/>
              </a:rPr>
              <a:t>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accent2"/>
              </a:buClr>
              <a:buSzPts val="1800"/>
              <a:buFont typeface="Arial"/>
              <a:buNone/>
            </a:pPr>
            <a:r>
              <a:rPr lang="en-US" sz="1800" b="0" i="0" u="none" strike="noStrike" cap="none">
                <a:solidFill>
                  <a:srgbClr val="242424"/>
                </a:solidFill>
                <a:latin typeface="Quattrocento Sans"/>
                <a:ea typeface="Quattrocento Sans"/>
                <a:cs typeface="Quattrocento Sans"/>
                <a:sym typeface="Quattrocento Sans"/>
              </a:rPr>
              <a:t> </a:t>
            </a:r>
            <a:endParaRPr sz="1200" b="0" i="0" u="none" strike="noStrike" cap="none">
              <a:solidFill>
                <a:schemeClr val="dk1"/>
              </a:solidFill>
              <a:latin typeface="Arial"/>
              <a:ea typeface="Arial"/>
              <a:cs typeface="Arial"/>
              <a:sym typeface="Arial"/>
            </a:endParaRPr>
          </a:p>
        </p:txBody>
      </p:sp>
      <p:sp>
        <p:nvSpPr>
          <p:cNvPr id="228" name="Google Shape;228;p6"/>
          <p:cNvSpPr txBox="1"/>
          <p:nvPr/>
        </p:nvSpPr>
        <p:spPr>
          <a:xfrm>
            <a:off x="4496798" y="5788409"/>
            <a:ext cx="650342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Arial"/>
                <a:ea typeface="Arial"/>
                <a:cs typeface="Arial"/>
                <a:sym typeface="Arial"/>
              </a:rPr>
              <a:t>Evidence supports that </a:t>
            </a:r>
            <a:r>
              <a:rPr lang="en-US" sz="1600" b="1" i="1" u="none" strike="noStrike" cap="none">
                <a:solidFill>
                  <a:srgbClr val="0070C0"/>
                </a:solidFill>
                <a:latin typeface="Arial"/>
                <a:ea typeface="Arial"/>
                <a:cs typeface="Arial"/>
                <a:sym typeface="Arial"/>
              </a:rPr>
              <a:t>those who live with purpose have better overall mental and physical health</a:t>
            </a:r>
            <a:r>
              <a:rPr lang="en-US" sz="1600" b="1"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9" name="Google Shape;229;p6"/>
          <p:cNvSpPr txBox="1"/>
          <p:nvPr/>
        </p:nvSpPr>
        <p:spPr>
          <a:xfrm>
            <a:off x="8940290" y="6373184"/>
            <a:ext cx="650342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American Journal of Health Promotion, August 2021 </a:t>
            </a:r>
            <a:endParaRPr sz="1400" b="0" i="0" u="none" strike="noStrike" cap="none">
              <a:solidFill>
                <a:srgbClr val="000000"/>
              </a:solidFill>
              <a:latin typeface="Arial"/>
              <a:ea typeface="Arial"/>
              <a:cs typeface="Arial"/>
              <a:sym typeface="Arial"/>
            </a:endParaRPr>
          </a:p>
        </p:txBody>
      </p:sp>
      <p:sp>
        <p:nvSpPr>
          <p:cNvPr id="230" name="Google Shape;230;p6"/>
          <p:cNvSpPr txBox="1"/>
          <p:nvPr/>
        </p:nvSpPr>
        <p:spPr>
          <a:xfrm>
            <a:off x="3260498" y="1297500"/>
            <a:ext cx="831526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70C0"/>
                </a:solidFill>
                <a:latin typeface="Gill Sans"/>
                <a:ea typeface="Gill Sans"/>
                <a:cs typeface="Gill Sans"/>
                <a:sym typeface="Gill Sans"/>
              </a:rPr>
              <a:t>SO,  WHO IS HAPPY AT WORK </a:t>
            </a:r>
            <a:r>
              <a:rPr lang="en-US" sz="2800" b="0" i="1" u="none" strike="noStrike" cap="none">
                <a:solidFill>
                  <a:srgbClr val="0070C0"/>
                </a:solidFill>
                <a:latin typeface="Gill Sans"/>
                <a:ea typeface="Gill Sans"/>
                <a:cs typeface="Gill Sans"/>
                <a:sym typeface="Gill Sans"/>
              </a:rPr>
              <a:t>(OR  ANYWHERE)?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body" idx="1"/>
          </p:nvPr>
        </p:nvSpPr>
        <p:spPr>
          <a:xfrm>
            <a:off x="3305830" y="1364763"/>
            <a:ext cx="7559675"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US" sz="2800" b="1" i="1" cap="none">
                <a:solidFill>
                  <a:srgbClr val="0070C0"/>
                </a:solidFill>
              </a:rPr>
              <a:t>WE KNOW OUR WORK IS MEANINGFUL, BUT…</a:t>
            </a:r>
            <a:endParaRPr/>
          </a:p>
        </p:txBody>
      </p:sp>
      <p:sp>
        <p:nvSpPr>
          <p:cNvPr id="237" name="Google Shape;237;p7"/>
          <p:cNvSpPr txBox="1">
            <a:spLocks noGrp="1"/>
          </p:cNvSpPr>
          <p:nvPr>
            <p:ph type="title"/>
          </p:nvPr>
        </p:nvSpPr>
        <p:spPr>
          <a:xfrm>
            <a:off x="684050" y="445582"/>
            <a:ext cx="7560000"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CONSIDER: </a:t>
            </a:r>
            <a:endParaRPr/>
          </a:p>
        </p:txBody>
      </p:sp>
      <p:pic>
        <p:nvPicPr>
          <p:cNvPr id="238" name="Google Shape;238;p7"/>
          <p:cNvPicPr preferRelativeResize="0">
            <a:picLocks noGrp="1"/>
          </p:cNvPicPr>
          <p:nvPr>
            <p:ph type="body" idx="2"/>
          </p:nvPr>
        </p:nvPicPr>
        <p:blipFill rotWithShape="1">
          <a:blip r:embed="rId3">
            <a:alphaModFix/>
          </a:blip>
          <a:srcRect/>
          <a:stretch/>
        </p:blipFill>
        <p:spPr>
          <a:xfrm>
            <a:off x="3286780" y="2259168"/>
            <a:ext cx="7791450" cy="1019175"/>
          </a:xfrm>
          <a:prstGeom prst="rect">
            <a:avLst/>
          </a:prstGeom>
          <a:noFill/>
          <a:ln>
            <a:noFill/>
          </a:ln>
        </p:spPr>
      </p:pic>
      <p:sp>
        <p:nvSpPr>
          <p:cNvPr id="239" name="Google Shape;239;p7"/>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a:t>
            </a:fld>
            <a:endParaRPr/>
          </a:p>
        </p:txBody>
      </p:sp>
      <p:pic>
        <p:nvPicPr>
          <p:cNvPr id="240" name="Google Shape;240;p7" descr="A picture containing text, vector graphics&#10;&#10;Description automatically generated"/>
          <p:cNvPicPr preferRelativeResize="0">
            <a:picLocks noGrp="1"/>
          </p:cNvPicPr>
          <p:nvPr>
            <p:ph type="pic" idx="4"/>
          </p:nvPr>
        </p:nvPicPr>
        <p:blipFill rotWithShape="1">
          <a:blip r:embed="rId4">
            <a:alphaModFix/>
          </a:blip>
          <a:srcRect/>
          <a:stretch/>
        </p:blipFill>
        <p:spPr>
          <a:xfrm>
            <a:off x="481514" y="2949035"/>
            <a:ext cx="1785587" cy="178558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241" name="Google Shape;241;p7"/>
          <p:cNvPicPr preferRelativeResize="0">
            <a:picLocks noGrp="1"/>
          </p:cNvPicPr>
          <p:nvPr>
            <p:ph type="body" idx="6"/>
          </p:nvPr>
        </p:nvPicPr>
        <p:blipFill rotWithShape="1">
          <a:blip r:embed="rId5">
            <a:alphaModFix/>
          </a:blip>
          <a:srcRect/>
          <a:stretch/>
        </p:blipFill>
        <p:spPr>
          <a:xfrm>
            <a:off x="3305830" y="3987153"/>
            <a:ext cx="7791450" cy="600075"/>
          </a:xfrm>
          <a:prstGeom prst="rect">
            <a:avLst/>
          </a:prstGeom>
          <a:noFill/>
          <a:ln>
            <a:noFill/>
          </a:ln>
        </p:spPr>
      </p:pic>
      <p:pic>
        <p:nvPicPr>
          <p:cNvPr id="242" name="Google Shape;242;p7"/>
          <p:cNvPicPr preferRelativeResize="0">
            <a:picLocks noGrp="1"/>
          </p:cNvPicPr>
          <p:nvPr>
            <p:ph type="body" idx="7"/>
          </p:nvPr>
        </p:nvPicPr>
        <p:blipFill rotWithShape="1">
          <a:blip r:embed="rId6">
            <a:alphaModFix/>
          </a:blip>
          <a:srcRect/>
          <a:stretch/>
        </p:blipFill>
        <p:spPr>
          <a:xfrm>
            <a:off x="3305830" y="5296038"/>
            <a:ext cx="7772400" cy="448775"/>
          </a:xfrm>
          <a:prstGeom prst="rect">
            <a:avLst/>
          </a:prstGeom>
          <a:noFill/>
          <a:ln>
            <a:noFill/>
          </a:ln>
        </p:spPr>
      </p:pic>
      <p:pic>
        <p:nvPicPr>
          <p:cNvPr id="243" name="Google Shape;243;p7"/>
          <p:cNvPicPr preferRelativeResize="0"/>
          <p:nvPr/>
        </p:nvPicPr>
        <p:blipFill rotWithShape="1">
          <a:blip r:embed="rId7">
            <a:alphaModFix/>
          </a:blip>
          <a:srcRect/>
          <a:stretch/>
        </p:blipFill>
        <p:spPr>
          <a:xfrm>
            <a:off x="6233651" y="6184501"/>
            <a:ext cx="4953153" cy="188402"/>
          </a:xfrm>
          <a:prstGeom prst="rect">
            <a:avLst/>
          </a:prstGeom>
          <a:noFill/>
          <a:ln>
            <a:noFill/>
          </a:ln>
        </p:spPr>
      </p:pic>
      <p:pic>
        <p:nvPicPr>
          <p:cNvPr id="244" name="Google Shape;244;p7"/>
          <p:cNvPicPr preferRelativeResize="0"/>
          <p:nvPr/>
        </p:nvPicPr>
        <p:blipFill rotWithShape="1">
          <a:blip r:embed="rId8">
            <a:alphaModFix/>
          </a:blip>
          <a:srcRect/>
          <a:stretch/>
        </p:blipFill>
        <p:spPr>
          <a:xfrm>
            <a:off x="684050" y="884698"/>
            <a:ext cx="2493480" cy="54869"/>
          </a:xfrm>
          <a:prstGeom prst="rect">
            <a:avLst/>
          </a:prstGeom>
          <a:noFill/>
          <a:ln>
            <a:noFill/>
          </a:ln>
        </p:spPr>
      </p:pic>
      <p:pic>
        <p:nvPicPr>
          <p:cNvPr id="245" name="Google Shape;245;p7" descr="A picture containing text, clipart, toy, doll&#10;&#10;Description automatically generated"/>
          <p:cNvPicPr preferRelativeResize="0">
            <a:picLocks noGrp="1"/>
          </p:cNvPicPr>
          <p:nvPr>
            <p:ph type="pic" idx="5"/>
          </p:nvPr>
        </p:nvPicPr>
        <p:blipFill rotWithShape="1">
          <a:blip r:embed="rId9">
            <a:alphaModFix/>
          </a:blip>
          <a:srcRect/>
          <a:stretch/>
        </p:blipFill>
        <p:spPr>
          <a:xfrm>
            <a:off x="1212857" y="5076372"/>
            <a:ext cx="1435866" cy="1435866"/>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246" name="Google Shape;246;p7" descr="A picture containing text, leaf, plant, fern&#10;&#10;Description automatically generated"/>
          <p:cNvPicPr preferRelativeResize="0">
            <a:picLocks noGrp="1"/>
          </p:cNvPicPr>
          <p:nvPr>
            <p:ph type="pic" idx="3"/>
          </p:nvPr>
        </p:nvPicPr>
        <p:blipFill rotWithShape="1">
          <a:blip r:embed="rId10">
            <a:alphaModFix/>
          </a:blip>
          <a:srcRect/>
          <a:stretch/>
        </p:blipFill>
        <p:spPr>
          <a:xfrm>
            <a:off x="1326495" y="1216306"/>
            <a:ext cx="1454007" cy="145400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247" name="Google Shape;247;p7"/>
          <p:cNvSpPr/>
          <p:nvPr/>
        </p:nvSpPr>
        <p:spPr>
          <a:xfrm>
            <a:off x="8962121" y="2019268"/>
            <a:ext cx="1454008" cy="828609"/>
          </a:xfrm>
          <a:prstGeom prst="ellipse">
            <a:avLst/>
          </a:prstGeom>
          <a:noFill/>
          <a:ln w="412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8" name="Google Shape;248;p7"/>
          <p:cNvCxnSpPr>
            <a:stCxn id="247" idx="3"/>
          </p:cNvCxnSpPr>
          <p:nvPr/>
        </p:nvCxnSpPr>
        <p:spPr>
          <a:xfrm flipH="1">
            <a:off x="6708756" y="2726530"/>
            <a:ext cx="2466300" cy="1260600"/>
          </a:xfrm>
          <a:prstGeom prst="straightConnector1">
            <a:avLst/>
          </a:prstGeom>
          <a:noFill/>
          <a:ln w="25400" cap="flat" cmpd="sng">
            <a:solidFill>
              <a:srgbClr val="C00000"/>
            </a:solidFill>
            <a:prstDash val="solid"/>
            <a:miter lim="800000"/>
            <a:headEnd type="none" w="sm" len="sm"/>
            <a:tailEnd type="triangle" w="med" len="med"/>
          </a:ln>
        </p:spPr>
      </p:cxnSp>
      <p:cxnSp>
        <p:nvCxnSpPr>
          <p:cNvPr id="249" name="Google Shape;249;p7"/>
          <p:cNvCxnSpPr/>
          <p:nvPr/>
        </p:nvCxnSpPr>
        <p:spPr>
          <a:xfrm flipH="1">
            <a:off x="6708710" y="2847877"/>
            <a:ext cx="2724539" cy="2349274"/>
          </a:xfrm>
          <a:prstGeom prst="straightConnector1">
            <a:avLst/>
          </a:prstGeom>
          <a:noFill/>
          <a:ln w="25400" cap="flat" cmpd="sng">
            <a:solidFill>
              <a:srgbClr val="C00000"/>
            </a:solidFill>
            <a:prstDash val="solid"/>
            <a:miter lim="800000"/>
            <a:headEnd type="none" w="sm" len="sm"/>
            <a:tailEnd type="triangle" w="med" len="med"/>
          </a:ln>
        </p:spPr>
      </p:cxnSp>
      <p:sp>
        <p:nvSpPr>
          <p:cNvPr id="250" name="Google Shape;250;p7"/>
          <p:cNvSpPr txBox="1"/>
          <p:nvPr/>
        </p:nvSpPr>
        <p:spPr>
          <a:xfrm>
            <a:off x="5631492" y="1817135"/>
            <a:ext cx="314012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Scores On Scale of 1 to 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8" descr="Sticky notes with question marks"/>
          <p:cNvPicPr preferRelativeResize="0"/>
          <p:nvPr/>
        </p:nvPicPr>
        <p:blipFill rotWithShape="1">
          <a:blip r:embed="rId3">
            <a:alphaModFix/>
          </a:blip>
          <a:srcRect b="-1"/>
          <a:stretch/>
        </p:blipFill>
        <p:spPr>
          <a:xfrm>
            <a:off x="1460597" y="10"/>
            <a:ext cx="9270806" cy="6857990"/>
          </a:xfrm>
          <a:custGeom>
            <a:avLst/>
            <a:gdLst/>
            <a:ahLst/>
            <a:cxnLst/>
            <a:rect l="l" t="t" r="r" b="b"/>
            <a:pathLst>
              <a:path w="9270806" h="6858000" extrusionOk="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a:noFill/>
          </a:ln>
        </p:spPr>
      </p:pic>
      <p:sp>
        <p:nvSpPr>
          <p:cNvPr id="257" name="Google Shape;257;p8"/>
          <p:cNvSpPr>
            <a:spLocks noGrp="1"/>
          </p:cNvSpPr>
          <p:nvPr>
            <p:ph type="sldNum" idx="12"/>
          </p:nvPr>
        </p:nvSpPr>
        <p:spPr>
          <a:xfrm>
            <a:off x="11569700" y="6438900"/>
            <a:ext cx="330200" cy="269875"/>
          </a:xfrm>
          <a:prstGeom prst="ellipse">
            <a:avLst/>
          </a:prstGeom>
          <a:solidFill>
            <a:schemeClr val="accent1"/>
          </a:solidFill>
          <a:ln>
            <a:noFill/>
          </a:ln>
        </p:spPr>
        <p:txBody>
          <a:bodyPr spcFirstLastPara="1" wrap="square" lIns="91425" tIns="45700" rIns="91425" bIns="45700" anchor="ctr" anchorCtr="0">
            <a:normAutofit/>
          </a:bodyPr>
          <a:lstStyle/>
          <a:p>
            <a:pPr marL="0" lvl="0" indent="0" algn="r" rtl="0">
              <a:lnSpc>
                <a:spcPct val="70000"/>
              </a:lnSpc>
              <a:spcBef>
                <a:spcPts val="0"/>
              </a:spcBef>
              <a:spcAft>
                <a:spcPts val="0"/>
              </a:spcAft>
              <a:buSzPts val="930"/>
              <a:buNone/>
            </a:pPr>
            <a:fld id="{00000000-1234-1234-1234-123412341234}" type="slidenum">
              <a:rPr lang="en-US" sz="930">
                <a:solidFill>
                  <a:srgbClr val="888888"/>
                </a:solidFill>
              </a:rPr>
              <a:t>7</a:t>
            </a:fld>
            <a:endParaRPr sz="930">
              <a:solidFill>
                <a:srgbClr val="88888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9"/>
          <p:cNvSpPr txBox="1">
            <a:spLocks noGrp="1"/>
          </p:cNvSpPr>
          <p:nvPr>
            <p:ph type="title"/>
          </p:nvPr>
        </p:nvSpPr>
        <p:spPr>
          <a:xfrm>
            <a:off x="1038193" y="550215"/>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70C0"/>
              </a:buClr>
              <a:buSzPts val="3200"/>
              <a:buFont typeface="Gill Sans"/>
              <a:buNone/>
            </a:pPr>
            <a:r>
              <a:rPr lang="en-US">
                <a:solidFill>
                  <a:srgbClr val="0070C0"/>
                </a:solidFill>
              </a:rPr>
              <a:t>COMMON NATURAL REACTIONS TO STRESS:			   </a:t>
            </a:r>
            <a:br>
              <a:rPr lang="en-US">
                <a:solidFill>
                  <a:srgbClr val="0070C0"/>
                </a:solidFill>
              </a:rPr>
            </a:br>
            <a:r>
              <a:rPr lang="en-US">
                <a:solidFill>
                  <a:srgbClr val="0070C0"/>
                </a:solidFill>
              </a:rPr>
              <a:t>			</a:t>
            </a:r>
            <a:endParaRPr sz="2800">
              <a:solidFill>
                <a:srgbClr val="0070C0"/>
              </a:solidFill>
            </a:endParaRPr>
          </a:p>
        </p:txBody>
      </p:sp>
      <p:sp>
        <p:nvSpPr>
          <p:cNvPr id="264" name="Google Shape;264;p9"/>
          <p:cNvSpPr txBox="1">
            <a:spLocks noGrp="1"/>
          </p:cNvSpPr>
          <p:nvPr>
            <p:ph type="body" idx="2"/>
          </p:nvPr>
        </p:nvSpPr>
        <p:spPr>
          <a:xfrm>
            <a:off x="3838576" y="1992934"/>
            <a:ext cx="6623862" cy="342967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i="1">
                <a:solidFill>
                  <a:srgbClr val="242424"/>
                </a:solidFill>
                <a:latin typeface="Quattrocento Sans"/>
                <a:ea typeface="Quattrocento Sans"/>
                <a:cs typeface="Quattrocento Sans"/>
                <a:sym typeface="Quattrocento Sans"/>
              </a:rPr>
              <a:t>	</a:t>
            </a:r>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a:solidFill>
                  <a:srgbClr val="242424"/>
                </a:solidFill>
                <a:latin typeface="Quattrocento Sans"/>
                <a:ea typeface="Quattrocento Sans"/>
                <a:cs typeface="Quattrocento Sans"/>
                <a:sym typeface="Quattrocento Sans"/>
              </a:rPr>
              <a:t>	</a:t>
            </a:r>
            <a:endParaRPr/>
          </a:p>
          <a:p>
            <a:pPr marL="0" marR="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19050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SzPts val="2400"/>
              <a:buNone/>
            </a:pPr>
            <a:endParaRPr sz="24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8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200"/>
          </a:p>
        </p:txBody>
      </p:sp>
      <p:sp>
        <p:nvSpPr>
          <p:cNvPr id="265" name="Google Shape;265;p9"/>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a:t>
            </a:fld>
            <a:endParaRPr/>
          </a:p>
        </p:txBody>
      </p:sp>
      <p:sp>
        <p:nvSpPr>
          <p:cNvPr id="266" name="Google Shape;266;p9" descr="Beige rectangle"/>
          <p:cNvSpPr/>
          <p:nvPr/>
        </p:nvSpPr>
        <p:spPr>
          <a:xfrm rot="10800000" flipH="1">
            <a:off x="1033826" y="1041789"/>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9"/>
          <p:cNvSpPr txBox="1"/>
          <p:nvPr/>
        </p:nvSpPr>
        <p:spPr>
          <a:xfrm>
            <a:off x="4617157" y="1414659"/>
            <a:ext cx="7744177" cy="2977985"/>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accent2"/>
              </a:buClr>
              <a:buSzPts val="1200"/>
              <a:buFont typeface="Arial"/>
              <a:buNone/>
            </a:pP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342900" marR="0" lvl="0" indent="-215900" algn="l" rtl="0">
              <a:lnSpc>
                <a:spcPct val="115000"/>
              </a:lnSpc>
              <a:spcBef>
                <a:spcPts val="0"/>
              </a:spcBef>
              <a:spcAft>
                <a:spcPts val="0"/>
              </a:spcAft>
              <a:buClr>
                <a:schemeClr val="accent2"/>
              </a:buClr>
              <a:buSzPts val="2000"/>
              <a:buFont typeface="Arial"/>
              <a:buNone/>
            </a:pPr>
            <a:endParaRPr sz="2000" b="1" i="0" u="none" strike="noStrike" cap="none">
              <a:solidFill>
                <a:srgbClr val="242424"/>
              </a:solidFill>
              <a:latin typeface="Quattrocento Sans"/>
              <a:ea typeface="Quattrocento Sans"/>
              <a:cs typeface="Quattrocento Sans"/>
              <a:sym typeface="Quattrocento Sans"/>
            </a:endParaRPr>
          </a:p>
          <a:p>
            <a:pPr marL="342900" marR="0" lvl="0" indent="-342900" algn="l" rtl="0">
              <a:lnSpc>
                <a:spcPct val="115000"/>
              </a:lnSpc>
              <a:spcBef>
                <a:spcPts val="0"/>
              </a:spcBef>
              <a:spcAft>
                <a:spcPts val="0"/>
              </a:spcAft>
              <a:buClr>
                <a:schemeClr val="accent2"/>
              </a:buClr>
              <a:buSzPts val="2000"/>
              <a:buFont typeface="Arial"/>
              <a:buChar char="•"/>
            </a:pPr>
            <a:r>
              <a:rPr lang="en-US" sz="2000" b="1" i="0" u="none" strike="noStrike" cap="none">
                <a:solidFill>
                  <a:srgbClr val="242424"/>
                </a:solidFill>
                <a:latin typeface="Quattrocento Sans"/>
                <a:ea typeface="Quattrocento Sans"/>
                <a:cs typeface="Quattrocento Sans"/>
                <a:sym typeface="Quattrocento Sans"/>
              </a:rPr>
              <a:t>Being Hostile, Uncooperative, Passive Aggressive</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chemeClr val="accent2"/>
              </a:buClr>
              <a:buSzPts val="2000"/>
              <a:buFont typeface="Arial"/>
              <a:buChar char="•"/>
            </a:pPr>
            <a:r>
              <a:rPr lang="en-US" sz="2000" b="1" i="0" u="none" strike="noStrike" cap="none">
                <a:solidFill>
                  <a:srgbClr val="242424"/>
                </a:solidFill>
                <a:latin typeface="Quattrocento Sans"/>
                <a:ea typeface="Quattrocento Sans"/>
                <a:cs typeface="Quattrocento Sans"/>
                <a:sym typeface="Quattrocento Sans"/>
              </a:rPr>
              <a:t>Avoiding Conflict</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chemeClr val="accent2"/>
              </a:buClr>
              <a:buSzPts val="2000"/>
              <a:buFont typeface="Arial"/>
              <a:buChar char="•"/>
            </a:pPr>
            <a:r>
              <a:rPr lang="en-US" sz="2000" b="1" i="0" u="none" strike="noStrike" cap="none">
                <a:solidFill>
                  <a:srgbClr val="242424"/>
                </a:solidFill>
                <a:latin typeface="Quattrocento Sans"/>
                <a:ea typeface="Quattrocento Sans"/>
                <a:cs typeface="Quattrocento Sans"/>
                <a:sym typeface="Quattrocento Sans"/>
              </a:rPr>
              <a:t>Complaining- </a:t>
            </a:r>
            <a:r>
              <a:rPr lang="en-US" sz="2000" b="0" i="0" u="none" strike="noStrike" cap="none">
                <a:solidFill>
                  <a:srgbClr val="242424"/>
                </a:solidFill>
                <a:latin typeface="Quattrocento Sans"/>
                <a:ea typeface="Quattrocento Sans"/>
                <a:cs typeface="Quattrocento Sans"/>
                <a:sym typeface="Quattrocento Sans"/>
              </a:rPr>
              <a:t>it’s a disease! more viral and virulent than </a:t>
            </a:r>
            <a:r>
              <a:rPr lang="en-US" sz="2000" b="1" i="0" u="none" strike="noStrike" cap="none">
                <a:solidFill>
                  <a:srgbClr val="242424"/>
                </a:solidFill>
                <a:latin typeface="Quattrocento Sans"/>
                <a:ea typeface="Quattrocento Sans"/>
                <a:cs typeface="Quattrocento Sans"/>
                <a:sym typeface="Quattrocento Sans"/>
              </a:rPr>
              <a:t>ANY</a:t>
            </a:r>
            <a:r>
              <a:rPr lang="en-US" sz="2000" b="0" i="0" u="none" strike="noStrike" cap="none">
                <a:solidFill>
                  <a:srgbClr val="242424"/>
                </a:solidFill>
                <a:latin typeface="Quattrocento Sans"/>
                <a:ea typeface="Quattrocento Sans"/>
                <a:cs typeface="Quattrocento Sans"/>
                <a:sym typeface="Quattrocento Sans"/>
              </a:rPr>
              <a:t> other!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accent2"/>
              </a:buClr>
              <a:buSzPts val="2400"/>
              <a:buFont typeface="Arial"/>
              <a:buNone/>
            </a:pPr>
            <a:endParaRPr sz="2400" b="1" i="0" u="none" strike="noStrike" cap="none">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Clr>
                <a:schemeClr val="accent2"/>
              </a:buClr>
              <a:buSzPts val="2400"/>
              <a:buFont typeface="Arial"/>
              <a:buNone/>
            </a:pPr>
            <a:endParaRPr sz="2400" b="0" i="0" u="none" strike="noStrike" cap="none">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Clr>
                <a:schemeClr val="accent2"/>
              </a:buClr>
              <a:buSzPts val="2400"/>
              <a:buFont typeface="Arial"/>
              <a:buNone/>
            </a:pPr>
            <a:endParaRPr sz="2400" b="0" i="0" u="none" strike="noStrike" cap="none">
              <a:solidFill>
                <a:srgbClr val="242424"/>
              </a:solidFill>
              <a:latin typeface="Quattrocento Sans"/>
              <a:ea typeface="Quattrocento Sans"/>
              <a:cs typeface="Quattrocento Sans"/>
              <a:sym typeface="Quattrocento Sans"/>
            </a:endParaRPr>
          </a:p>
          <a:p>
            <a:pPr marL="342900" marR="0" lvl="0" indent="-190500" algn="l" rtl="0">
              <a:lnSpc>
                <a:spcPct val="115000"/>
              </a:lnSpc>
              <a:spcBef>
                <a:spcPts val="0"/>
              </a:spcBef>
              <a:spcAft>
                <a:spcPts val="0"/>
              </a:spcAft>
              <a:buClr>
                <a:schemeClr val="accent2"/>
              </a:buClr>
              <a:buSzPts val="2400"/>
              <a:buFont typeface="Arial"/>
              <a:buNone/>
            </a:pPr>
            <a:endParaRPr sz="2400" b="0" i="0" u="none" strike="noStrike" cap="none">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Clr>
                <a:schemeClr val="accent2"/>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accent2"/>
              </a:buClr>
              <a:buSzPts val="1800"/>
              <a:buFont typeface="Arial"/>
              <a:buNone/>
            </a:pPr>
            <a:r>
              <a:rPr lang="en-US" sz="1800" b="0" i="0" u="none" strike="noStrike" cap="none">
                <a:solidFill>
                  <a:srgbClr val="242424"/>
                </a:solidFill>
                <a:latin typeface="Quattrocento Sans"/>
                <a:ea typeface="Quattrocento Sans"/>
                <a:cs typeface="Quattrocento Sans"/>
                <a:sym typeface="Quattrocento Sans"/>
              </a:rPr>
              <a:t>  </a:t>
            </a:r>
            <a:endParaRPr sz="1200" b="0" i="0" u="none" strike="noStrike" cap="none">
              <a:solidFill>
                <a:schemeClr val="dk1"/>
              </a:solidFill>
              <a:latin typeface="Arial"/>
              <a:ea typeface="Arial"/>
              <a:cs typeface="Arial"/>
              <a:sym typeface="Arial"/>
            </a:endParaRPr>
          </a:p>
        </p:txBody>
      </p:sp>
      <p:pic>
        <p:nvPicPr>
          <p:cNvPr id="268" name="Google Shape;268;p9" descr="Teams&#10;&#10;Description automatically generated"/>
          <p:cNvPicPr preferRelativeResize="0">
            <a:picLocks noGrp="1"/>
          </p:cNvPicPr>
          <p:nvPr>
            <p:ph type="pic" idx="3"/>
          </p:nvPr>
        </p:nvPicPr>
        <p:blipFill rotWithShape="1">
          <a:blip r:embed="rId3">
            <a:alphaModFix/>
          </a:blip>
          <a:srcRect/>
          <a:stretch/>
        </p:blipFill>
        <p:spPr>
          <a:xfrm rot="256641">
            <a:off x="7971617" y="4378009"/>
            <a:ext cx="2993250" cy="2089193"/>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269" name="Google Shape;269;p9" descr="A picture containing toy, doll"/>
          <p:cNvPicPr preferRelativeResize="0"/>
          <p:nvPr/>
        </p:nvPicPr>
        <p:blipFill rotWithShape="1">
          <a:blip r:embed="rId4">
            <a:alphaModFix/>
          </a:blip>
          <a:srcRect/>
          <a:stretch/>
        </p:blipFill>
        <p:spPr>
          <a:xfrm rot="-228667">
            <a:off x="2247910" y="4243244"/>
            <a:ext cx="4291096" cy="2186593"/>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pic>
        <p:nvPicPr>
          <p:cNvPr id="270" name="Google Shape;270;p9"/>
          <p:cNvPicPr preferRelativeResize="0"/>
          <p:nvPr/>
        </p:nvPicPr>
        <p:blipFill rotWithShape="1">
          <a:blip r:embed="rId5">
            <a:alphaModFix/>
          </a:blip>
          <a:srcRect/>
          <a:stretch/>
        </p:blipFill>
        <p:spPr>
          <a:xfrm>
            <a:off x="626806" y="1924679"/>
            <a:ext cx="3542952" cy="195794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271" name="Google Shape;271;p9"/>
          <p:cNvSpPr txBox="1"/>
          <p:nvPr/>
        </p:nvSpPr>
        <p:spPr>
          <a:xfrm>
            <a:off x="3224587" y="1181032"/>
            <a:ext cx="865801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0070C0"/>
                </a:solidFill>
                <a:latin typeface="Gill Sans"/>
                <a:ea typeface="Gill Sans"/>
                <a:cs typeface="Gill Sans"/>
                <a:sym typeface="Gill Sans"/>
              </a:rPr>
              <a:t>…ALSO KNOWN AS </a:t>
            </a:r>
            <a:r>
              <a:rPr lang="en-US" sz="2800" b="1" i="1" u="none" strike="noStrike" cap="none">
                <a:solidFill>
                  <a:srgbClr val="D27405"/>
                </a:solidFill>
                <a:latin typeface="Gill Sans"/>
                <a:ea typeface="Gill Sans"/>
                <a:cs typeface="Gill Sans"/>
                <a:sym typeface="Gill Sans"/>
              </a:rPr>
              <a:t>WHAT WILL NOT HELP IN A CRISIS!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0"/>
          <p:cNvSpPr txBox="1">
            <a:spLocks noGrp="1"/>
          </p:cNvSpPr>
          <p:nvPr>
            <p:ph type="title"/>
          </p:nvPr>
        </p:nvSpPr>
        <p:spPr>
          <a:xfrm>
            <a:off x="722099" y="435057"/>
            <a:ext cx="9993525" cy="3701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D27405"/>
              </a:buClr>
              <a:buSzPts val="3200"/>
              <a:buFont typeface="Gill Sans"/>
              <a:buNone/>
            </a:pPr>
            <a:r>
              <a:rPr lang="en-US">
                <a:solidFill>
                  <a:srgbClr val="D27405"/>
                </a:solidFill>
              </a:rPr>
              <a:t>ATTITUDE </a:t>
            </a:r>
            <a:r>
              <a:rPr lang="en-US">
                <a:solidFill>
                  <a:srgbClr val="0070C0"/>
                </a:solidFill>
              </a:rPr>
              <a:t>AND OTHER SOFT SKILLS: </a:t>
            </a:r>
            <a:br>
              <a:rPr lang="en-US">
                <a:solidFill>
                  <a:srgbClr val="0070C0"/>
                </a:solidFill>
              </a:rPr>
            </a:br>
            <a:r>
              <a:rPr lang="en-US">
                <a:solidFill>
                  <a:srgbClr val="0070C0"/>
                </a:solidFill>
              </a:rPr>
              <a:t>			   </a:t>
            </a:r>
            <a:br>
              <a:rPr lang="en-US">
                <a:solidFill>
                  <a:srgbClr val="0070C0"/>
                </a:solidFill>
              </a:rPr>
            </a:br>
            <a:r>
              <a:rPr lang="en-US">
                <a:solidFill>
                  <a:srgbClr val="0070C0"/>
                </a:solidFill>
              </a:rPr>
              <a:t>		</a:t>
            </a:r>
            <a:endParaRPr sz="2800">
              <a:solidFill>
                <a:srgbClr val="0070C0"/>
              </a:solidFill>
            </a:endParaRPr>
          </a:p>
        </p:txBody>
      </p:sp>
      <p:sp>
        <p:nvSpPr>
          <p:cNvPr id="278" name="Google Shape;278;p10"/>
          <p:cNvSpPr txBox="1">
            <a:spLocks noGrp="1"/>
          </p:cNvSpPr>
          <p:nvPr>
            <p:ph type="body" idx="2"/>
          </p:nvPr>
        </p:nvSpPr>
        <p:spPr>
          <a:xfrm>
            <a:off x="3838576" y="1992934"/>
            <a:ext cx="6623862" cy="342967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i="1">
                <a:solidFill>
                  <a:srgbClr val="242424"/>
                </a:solidFill>
                <a:latin typeface="Quattrocento Sans"/>
                <a:ea typeface="Quattrocento Sans"/>
                <a:cs typeface="Quattrocento Sans"/>
                <a:sym typeface="Quattrocento Sans"/>
              </a:rPr>
              <a:t>	</a:t>
            </a:r>
            <a:endParaRPr/>
          </a:p>
          <a:p>
            <a:pPr marL="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2400"/>
              <a:buNone/>
            </a:pPr>
            <a:r>
              <a:rPr lang="en-US" sz="2400">
                <a:solidFill>
                  <a:srgbClr val="242424"/>
                </a:solidFill>
                <a:latin typeface="Quattrocento Sans"/>
                <a:ea typeface="Quattrocento Sans"/>
                <a:cs typeface="Quattrocento Sans"/>
                <a:sym typeface="Quattrocento Sans"/>
              </a:rPr>
              <a:t>	</a:t>
            </a:r>
            <a:endParaRPr/>
          </a:p>
          <a:p>
            <a:pPr marL="0" marR="0" lvl="0" indent="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342900" lvl="0" indent="-190500" algn="l" rtl="0">
              <a:lnSpc>
                <a:spcPct val="115000"/>
              </a:lnSpc>
              <a:spcBef>
                <a:spcPts val="0"/>
              </a:spcBef>
              <a:spcAft>
                <a:spcPts val="0"/>
              </a:spcAft>
              <a:buSzPts val="2400"/>
              <a:buNone/>
            </a:pPr>
            <a:endParaRPr sz="2400">
              <a:solidFill>
                <a:srgbClr val="242424"/>
              </a:solidFill>
              <a:latin typeface="Quattrocento Sans"/>
              <a:ea typeface="Quattrocento Sans"/>
              <a:cs typeface="Quattrocento Sans"/>
              <a:sym typeface="Quattrocento Sans"/>
            </a:endParaRPr>
          </a:p>
          <a:p>
            <a:pPr marL="0" marR="0" lvl="0" indent="0" algn="l" rtl="0">
              <a:lnSpc>
                <a:spcPct val="115000"/>
              </a:lnSpc>
              <a:spcBef>
                <a:spcPts val="0"/>
              </a:spcBef>
              <a:spcAft>
                <a:spcPts val="0"/>
              </a:spcAft>
              <a:buSzPts val="2400"/>
              <a:buNone/>
            </a:pPr>
            <a:endParaRPr sz="24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800">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sz="1800">
                <a:solidFill>
                  <a:srgbClr val="242424"/>
                </a:solidFill>
                <a:latin typeface="Quattrocento Sans"/>
                <a:ea typeface="Quattrocento Sans"/>
                <a:cs typeface="Quattrocento Sans"/>
                <a:sym typeface="Quattrocento Sans"/>
              </a:rPr>
              <a:t> </a:t>
            </a:r>
            <a:endParaRPr sz="1200"/>
          </a:p>
        </p:txBody>
      </p:sp>
      <p:sp>
        <p:nvSpPr>
          <p:cNvPr id="279" name="Google Shape;279;p10"/>
          <p:cNvSpPr>
            <a:spLocks noGrp="1"/>
          </p:cNvSpPr>
          <p:nvPr>
            <p:ph type="sldNum" idx="12"/>
          </p:nvPr>
        </p:nvSpPr>
        <p:spPr>
          <a:xfrm>
            <a:off x="11575764" y="6241764"/>
            <a:ext cx="270474" cy="270474"/>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9</a:t>
            </a:fld>
            <a:endParaRPr/>
          </a:p>
        </p:txBody>
      </p:sp>
      <p:sp>
        <p:nvSpPr>
          <p:cNvPr id="280" name="Google Shape;280;p10" descr="Beige rectangle"/>
          <p:cNvSpPr/>
          <p:nvPr/>
        </p:nvSpPr>
        <p:spPr>
          <a:xfrm rot="10800000" flipH="1">
            <a:off x="1033826" y="1041789"/>
            <a:ext cx="2459251" cy="45719"/>
          </a:xfrm>
          <a:custGeom>
            <a:avLst/>
            <a:gdLst/>
            <a:ahLst/>
            <a:cxnLst/>
            <a:rect l="l" t="t" r="r" b="b"/>
            <a:pathLst>
              <a:path w="3935729" h="120000" extrusionOk="0">
                <a:moveTo>
                  <a:pt x="0" y="0"/>
                </a:moveTo>
                <a:lnTo>
                  <a:pt x="3935349" y="0"/>
                </a:lnTo>
              </a:path>
            </a:pathLst>
          </a:custGeom>
          <a:noFill/>
          <a:ln w="548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81" name="Google Shape;281;p10" descr="A picture containing text, sign&#10;&#10;Description automatically generated"/>
          <p:cNvPicPr preferRelativeResize="0"/>
          <p:nvPr/>
        </p:nvPicPr>
        <p:blipFill rotWithShape="1">
          <a:blip r:embed="rId3">
            <a:alphaModFix/>
          </a:blip>
          <a:srcRect/>
          <a:stretch/>
        </p:blipFill>
        <p:spPr>
          <a:xfrm>
            <a:off x="898750" y="1812861"/>
            <a:ext cx="7147249" cy="4375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282" name="Google Shape;282;p10"/>
          <p:cNvSpPr txBox="1"/>
          <p:nvPr/>
        </p:nvSpPr>
        <p:spPr>
          <a:xfrm>
            <a:off x="4186685" y="2995560"/>
            <a:ext cx="2636659" cy="295465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C000"/>
              </a:buClr>
              <a:buSzPts val="2400"/>
              <a:buFont typeface="Arial"/>
              <a:buChar char="•"/>
            </a:pPr>
            <a:r>
              <a:rPr lang="en-US" sz="2400" b="1" i="0" u="none" strike="noStrike" cap="none">
                <a:solidFill>
                  <a:srgbClr val="FFC000"/>
                </a:solidFill>
                <a:latin typeface="Arial"/>
                <a:ea typeface="Arial"/>
                <a:cs typeface="Arial"/>
                <a:sym typeface="Arial"/>
              </a:rPr>
              <a:t>Attitude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C000"/>
              </a:buClr>
              <a:buSzPts val="1600"/>
              <a:buFont typeface="Arial"/>
              <a:buChar char="•"/>
            </a:pPr>
            <a:r>
              <a:rPr lang="en-US" sz="1600" b="0" i="0" u="none" strike="noStrike" cap="none">
                <a:solidFill>
                  <a:srgbClr val="FFC000"/>
                </a:solidFill>
                <a:latin typeface="Arial"/>
                <a:ea typeface="Arial"/>
                <a:cs typeface="Arial"/>
                <a:sym typeface="Arial"/>
              </a:rPr>
              <a:t>Communication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C000"/>
              </a:buClr>
              <a:buSzPts val="1600"/>
              <a:buFont typeface="Arial"/>
              <a:buChar char="•"/>
            </a:pPr>
            <a:r>
              <a:rPr lang="en-US" sz="1600" b="0" i="0" u="none" strike="noStrike" cap="none">
                <a:solidFill>
                  <a:srgbClr val="FFC000"/>
                </a:solidFill>
                <a:latin typeface="Arial"/>
                <a:ea typeface="Arial"/>
                <a:cs typeface="Arial"/>
                <a:sym typeface="Arial"/>
              </a:rPr>
              <a:t>Teamwork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C000"/>
              </a:buClr>
              <a:buSzPts val="1600"/>
              <a:buFont typeface="Arial"/>
              <a:buChar char="•"/>
            </a:pPr>
            <a:r>
              <a:rPr lang="en-US" sz="1600" b="0" i="0" u="none" strike="noStrike" cap="none">
                <a:solidFill>
                  <a:srgbClr val="FFC000"/>
                </a:solidFill>
                <a:latin typeface="Arial"/>
                <a:ea typeface="Arial"/>
                <a:cs typeface="Arial"/>
                <a:sym typeface="Arial"/>
              </a:rPr>
              <a:t>Cooperation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C000"/>
              </a:buClr>
              <a:buSzPts val="1600"/>
              <a:buFont typeface="Arial"/>
              <a:buChar char="•"/>
            </a:pPr>
            <a:r>
              <a:rPr lang="en-US" sz="1600" b="0" i="0" u="none" strike="noStrike" cap="none">
                <a:solidFill>
                  <a:srgbClr val="FFC000"/>
                </a:solidFill>
                <a:latin typeface="Arial"/>
                <a:ea typeface="Arial"/>
                <a:cs typeface="Arial"/>
                <a:sym typeface="Arial"/>
              </a:rPr>
              <a:t>Critical Thinking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C000"/>
              </a:buClr>
              <a:buSzPts val="1600"/>
              <a:buFont typeface="Arial"/>
              <a:buChar char="•"/>
            </a:pPr>
            <a:r>
              <a:rPr lang="en-US" sz="1600" b="0" i="0" u="none" strike="noStrike" cap="none">
                <a:solidFill>
                  <a:srgbClr val="FFC000"/>
                </a:solidFill>
                <a:latin typeface="Arial"/>
                <a:ea typeface="Arial"/>
                <a:cs typeface="Arial"/>
                <a:sym typeface="Arial"/>
              </a:rPr>
              <a:t>Professionalism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C000"/>
              </a:buClr>
              <a:buSzPts val="1600"/>
              <a:buFont typeface="Arial"/>
              <a:buChar char="•"/>
            </a:pPr>
            <a:r>
              <a:rPr lang="en-US" sz="1600" b="0" i="0" u="none" strike="noStrike" cap="none">
                <a:solidFill>
                  <a:srgbClr val="FFC000"/>
                </a:solidFill>
                <a:latin typeface="Arial"/>
                <a:ea typeface="Arial"/>
                <a:cs typeface="Arial"/>
                <a:sym typeface="Arial"/>
              </a:rPr>
              <a:t>Respect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C000"/>
              </a:buClr>
              <a:buSzPts val="1600"/>
              <a:buFont typeface="Arial"/>
              <a:buChar char="•"/>
            </a:pPr>
            <a:r>
              <a:rPr lang="en-US" sz="1600" b="0" i="0" u="none" strike="noStrike" cap="none">
                <a:solidFill>
                  <a:srgbClr val="FFC000"/>
                </a:solidFill>
                <a:latin typeface="Arial"/>
                <a:ea typeface="Arial"/>
                <a:cs typeface="Arial"/>
                <a:sym typeface="Arial"/>
              </a:rPr>
              <a:t>Adaptability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C000"/>
              </a:buClr>
              <a:buSzPts val="1600"/>
              <a:buFont typeface="Arial"/>
              <a:buChar char="•"/>
            </a:pPr>
            <a:r>
              <a:rPr lang="en-US" sz="1600" b="0" i="0" u="none" strike="noStrike" cap="none">
                <a:solidFill>
                  <a:srgbClr val="FFC000"/>
                </a:solidFill>
                <a:latin typeface="Arial"/>
                <a:ea typeface="Arial"/>
                <a:cs typeface="Arial"/>
                <a:sym typeface="Arial"/>
              </a:rPr>
              <a:t>Time Management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C000"/>
              </a:buClr>
              <a:buSzPts val="1600"/>
              <a:buFont typeface="Arial"/>
              <a:buChar char="•"/>
            </a:pPr>
            <a:r>
              <a:rPr lang="en-US" sz="1600" b="0" i="0" u="none" strike="noStrike" cap="none">
                <a:solidFill>
                  <a:srgbClr val="FFC000"/>
                </a:solidFill>
                <a:latin typeface="Arial"/>
                <a:ea typeface="Arial"/>
                <a:cs typeface="Arial"/>
                <a:sym typeface="Arial"/>
              </a:rPr>
              <a:t>Empathy</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83" name="Google Shape;283;p10" descr="A picture containing hospital room, preparing, cooking, grill&#10;&#10;Description automatically generated"/>
          <p:cNvPicPr preferRelativeResize="0"/>
          <p:nvPr/>
        </p:nvPicPr>
        <p:blipFill rotWithShape="1">
          <a:blip r:embed="rId4">
            <a:alphaModFix/>
          </a:blip>
          <a:srcRect/>
          <a:stretch/>
        </p:blipFill>
        <p:spPr>
          <a:xfrm>
            <a:off x="9023933" y="1204401"/>
            <a:ext cx="2286900" cy="431156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352"/>
              </a:srgbClr>
            </a:outerShdw>
          </a:effectLst>
        </p:spPr>
      </p:pic>
      <p:sp>
        <p:nvSpPr>
          <p:cNvPr id="284" name="Google Shape;284;p10"/>
          <p:cNvSpPr txBox="1"/>
          <p:nvPr/>
        </p:nvSpPr>
        <p:spPr>
          <a:xfrm>
            <a:off x="655925" y="1345910"/>
            <a:ext cx="461620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ACCORDING TO EMPLOYERS: </a:t>
            </a:r>
            <a:endParaRPr sz="1400" b="0" i="0" u="none" strike="noStrike" cap="none">
              <a:solidFill>
                <a:srgbClr val="000000"/>
              </a:solidFill>
              <a:latin typeface="Arial"/>
              <a:ea typeface="Arial"/>
              <a:cs typeface="Arial"/>
              <a:sym typeface="Arial"/>
            </a:endParaRPr>
          </a:p>
        </p:txBody>
      </p:sp>
      <p:sp>
        <p:nvSpPr>
          <p:cNvPr id="285" name="Google Shape;285;p10"/>
          <p:cNvSpPr txBox="1"/>
          <p:nvPr/>
        </p:nvSpPr>
        <p:spPr>
          <a:xfrm>
            <a:off x="1033630" y="5054303"/>
            <a:ext cx="38608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VITAL IN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GETTING &amp; KEEPING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A JOB</a:t>
            </a:r>
            <a:endParaRPr sz="1400" b="0" i="0" u="none" strike="noStrike" cap="none">
              <a:solidFill>
                <a:srgbClr val="000000"/>
              </a:solidFill>
              <a:latin typeface="Arial"/>
              <a:ea typeface="Arial"/>
              <a:cs typeface="Arial"/>
              <a:sym typeface="Arial"/>
            </a:endParaRPr>
          </a:p>
        </p:txBody>
      </p:sp>
      <p:pic>
        <p:nvPicPr>
          <p:cNvPr id="286" name="Google Shape;286;p10"/>
          <p:cNvPicPr preferRelativeResize="0"/>
          <p:nvPr/>
        </p:nvPicPr>
        <p:blipFill rotWithShape="1">
          <a:blip r:embed="rId5">
            <a:alphaModFix/>
          </a:blip>
          <a:srcRect/>
          <a:stretch/>
        </p:blipFill>
        <p:spPr>
          <a:xfrm rot="-2774895">
            <a:off x="4660749" y="2192511"/>
            <a:ext cx="741893" cy="60026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theme/theme1.xml><?xml version="1.0" encoding="utf-8"?>
<a:theme xmlns:a="http://schemas.openxmlformats.org/drawingml/2006/main" name="Office Theme">
  <a:themeElements>
    <a:clrScheme name="MS Healthcare Pitch">
      <a:dk1>
        <a:srgbClr val="000000"/>
      </a:dk1>
      <a:lt1>
        <a:srgbClr val="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S Healthcare Pitch">
      <a:dk1>
        <a:srgbClr val="000000"/>
      </a:dk1>
      <a:lt1>
        <a:srgbClr val="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3798</Words>
  <Application>Microsoft Office PowerPoint</Application>
  <PresentationFormat>Widescreen</PresentationFormat>
  <Paragraphs>496</Paragraphs>
  <Slides>28</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Montserrat</vt:lpstr>
      <vt:lpstr>Courier New</vt:lpstr>
      <vt:lpstr>Gill Sans</vt:lpstr>
      <vt:lpstr>Quattrocento Sans</vt:lpstr>
      <vt:lpstr>Times New Roman</vt:lpstr>
      <vt:lpstr>Calibri</vt:lpstr>
      <vt:lpstr>Arial</vt:lpstr>
      <vt:lpstr>Roboto</vt:lpstr>
      <vt:lpstr>georgia</vt:lpstr>
      <vt:lpstr>Office Theme</vt:lpstr>
      <vt:lpstr>Office Theme</vt:lpstr>
      <vt:lpstr> THE FOUNDATION OF QUALITY PATIENT CARE </vt:lpstr>
      <vt:lpstr>THE CHALLENGE:</vt:lpstr>
      <vt:lpstr>THE RESULT:                    RISING EMPLOYEE STRESS LEVELS</vt:lpstr>
      <vt:lpstr>PowerPoint Presentation</vt:lpstr>
      <vt:lpstr>THE QUESTION:            </vt:lpstr>
      <vt:lpstr>CONSIDER: </vt:lpstr>
      <vt:lpstr>PowerPoint Presentation</vt:lpstr>
      <vt:lpstr>COMMON NATURAL REACTIONS TO STRESS:          </vt:lpstr>
      <vt:lpstr>ATTITUDE AND OTHER SOFT SKILLS:           </vt:lpstr>
      <vt:lpstr>PowerPoint Presentation</vt:lpstr>
      <vt:lpstr>WE CAN HAVE A BETTER ATTITUDE…              </vt:lpstr>
      <vt:lpstr>LOGOTHERAPY             </vt:lpstr>
      <vt:lpstr>THE EXISTENTIAL VACUUM:            </vt:lpstr>
      <vt:lpstr>ALERT: CRITICAL ERROR            </vt:lpstr>
      <vt:lpstr>“WHEN OUR THINKIN’ IS STINKIN’…        </vt:lpstr>
      <vt:lpstr>THE CHOICE IS OURS, EVERYDAY, EVERY HOUR…           </vt:lpstr>
      <vt:lpstr>A TOUGH PROPOSITION…         GOING AGAINST THE GRAIN</vt:lpstr>
      <vt:lpstr>IT’S TIME TO UP OUR GAME…           …WE CAN DO THIS! </vt:lpstr>
      <vt:lpstr>WHERE DO WE BEGIN?            …FOUR KEY COMPONENTS TO VIRTUE </vt:lpstr>
      <vt:lpstr>COURAGE-WHAT ARE WE AFRAID OF?           </vt:lpstr>
      <vt:lpstr>SELF CONTROL- WHAT’S THAT?         …HOLDING OURSELVES TO A HIGHER STANDARD</vt:lpstr>
      <vt:lpstr>JUSTICE-WHERE DO WE BEGIN?           …BY KNOWING WHAT’S RIGHT</vt:lpstr>
      <vt:lpstr>WISDOM-DO WE HAVE IT?           …SEEK IT OUT CONTINUOUSLY; NEVER STOP LEARNING</vt:lpstr>
      <vt:lpstr>4 GOOD VIRTUES…  </vt:lpstr>
      <vt:lpstr>THE VIRTUE THAT GUIDES THE OTHERS…         </vt:lpstr>
      <vt:lpstr>LET’S MODEL THE SUPER SKILLS           </vt:lpstr>
      <vt:lpstr>  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FOUNDATION OF QUALITY PATIENT CARE </dc:title>
  <dc:creator>Glenda McCloskey</dc:creator>
  <cp:lastModifiedBy>Kevin Frey</cp:lastModifiedBy>
  <cp:revision>1</cp:revision>
  <dcterms:created xsi:type="dcterms:W3CDTF">2023-01-20T20:52:10Z</dcterms:created>
  <dcterms:modified xsi:type="dcterms:W3CDTF">2023-03-01T15:03:36Z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